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9" r:id="rId8"/>
    <p:sldId id="268" r:id="rId9"/>
    <p:sldId id="270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207D"/>
    <a:srgbClr val="151C29"/>
    <a:srgbClr val="B82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43E66-197D-FADE-5FDF-C8E15EDBDF68}" v="2450" dt="2022-07-12T13:55:52.110"/>
    <p1510:client id="{9718668E-C0EE-4542-E380-B16437404814}" v="167" dt="2022-07-12T11:27:25.80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zemyslaw Bednarek" userId="S::przemyslaw.bednarek@wundermanthompson.com::1d0910fc-a114-4d5f-954c-8348b326a565" providerId="AD" clId="Web-{9718668E-C0EE-4542-E380-B16437404814}"/>
    <pc:docChg chg="addSld modSld">
      <pc:chgData name="Przemyslaw Bednarek" userId="S::przemyslaw.bednarek@wundermanthompson.com::1d0910fc-a114-4d5f-954c-8348b326a565" providerId="AD" clId="Web-{9718668E-C0EE-4542-E380-B16437404814}" dt="2022-07-12T11:27:25.805" v="104" actId="20577"/>
      <pc:docMkLst>
        <pc:docMk/>
      </pc:docMkLst>
      <pc:sldChg chg="modSp">
        <pc:chgData name="Przemyslaw Bednarek" userId="S::przemyslaw.bednarek@wundermanthompson.com::1d0910fc-a114-4d5f-954c-8348b326a565" providerId="AD" clId="Web-{9718668E-C0EE-4542-E380-B16437404814}" dt="2022-07-12T11:09:19.688" v="3" actId="20577"/>
        <pc:sldMkLst>
          <pc:docMk/>
          <pc:sldMk cId="0" sldId="256"/>
        </pc:sldMkLst>
        <pc:spChg chg="mod">
          <ac:chgData name="Przemyslaw Bednarek" userId="S::przemyslaw.bednarek@wundermanthompson.com::1d0910fc-a114-4d5f-954c-8348b326a565" providerId="AD" clId="Web-{9718668E-C0EE-4542-E380-B16437404814}" dt="2022-07-12T11:09:19.688" v="3" actId="20577"/>
          <ac:spMkLst>
            <pc:docMk/>
            <pc:sldMk cId="0" sldId="256"/>
            <ac:spMk id="5" creationId="{00000000-0000-0000-0000-000000000000}"/>
          </ac:spMkLst>
        </pc:spChg>
      </pc:sldChg>
      <pc:sldChg chg="modSp">
        <pc:chgData name="Przemyslaw Bednarek" userId="S::przemyslaw.bednarek@wundermanthompson.com::1d0910fc-a114-4d5f-954c-8348b326a565" providerId="AD" clId="Web-{9718668E-C0EE-4542-E380-B16437404814}" dt="2022-07-12T11:09:34.345" v="14" actId="14100"/>
        <pc:sldMkLst>
          <pc:docMk/>
          <pc:sldMk cId="0" sldId="257"/>
        </pc:sldMkLst>
        <pc:spChg chg="mod">
          <ac:chgData name="Przemyslaw Bednarek" userId="S::przemyslaw.bednarek@wundermanthompson.com::1d0910fc-a114-4d5f-954c-8348b326a565" providerId="AD" clId="Web-{9718668E-C0EE-4542-E380-B16437404814}" dt="2022-07-12T11:09:34.345" v="14" actId="14100"/>
          <ac:spMkLst>
            <pc:docMk/>
            <pc:sldMk cId="0" sldId="257"/>
            <ac:spMk id="9" creationId="{00000000-0000-0000-0000-000000000000}"/>
          </ac:spMkLst>
        </pc:spChg>
      </pc:sldChg>
      <pc:sldChg chg="addSp modSp new mod modClrScheme modShow chgLayout">
        <pc:chgData name="Przemyslaw Bednarek" userId="S::przemyslaw.bednarek@wundermanthompson.com::1d0910fc-a114-4d5f-954c-8348b326a565" providerId="AD" clId="Web-{9718668E-C0EE-4542-E380-B16437404814}" dt="2022-07-12T11:27:25.805" v="104" actId="20577"/>
        <pc:sldMkLst>
          <pc:docMk/>
          <pc:sldMk cId="1976220239" sldId="268"/>
        </pc:sldMkLst>
        <pc:spChg chg="mod ord">
          <ac:chgData name="Przemyslaw Bednarek" userId="S::przemyslaw.bednarek@wundermanthompson.com::1d0910fc-a114-4d5f-954c-8348b326a565" providerId="AD" clId="Web-{9718668E-C0EE-4542-E380-B16437404814}" dt="2022-07-12T11:26:23.491" v="45" actId="14100"/>
          <ac:spMkLst>
            <pc:docMk/>
            <pc:sldMk cId="1976220239" sldId="268"/>
            <ac:spMk id="2" creationId="{BF485D1A-DC2D-FF9D-F297-09D30CC7BE88}"/>
          </ac:spMkLst>
        </pc:spChg>
        <pc:spChg chg="add mod ord">
          <ac:chgData name="Przemyslaw Bednarek" userId="S::przemyslaw.bednarek@wundermanthompson.com::1d0910fc-a114-4d5f-954c-8348b326a565" providerId="AD" clId="Web-{9718668E-C0EE-4542-E380-B16437404814}" dt="2022-07-12T11:27:25.805" v="104" actId="20577"/>
          <ac:spMkLst>
            <pc:docMk/>
            <pc:sldMk cId="1976220239" sldId="268"/>
            <ac:spMk id="3" creationId="{FE66440F-4EBB-8009-3E94-FBBADFA90B8B}"/>
          </ac:spMkLst>
        </pc:spChg>
        <pc:picChg chg="add mod ord">
          <ac:chgData name="Przemyslaw Bednarek" userId="S::przemyslaw.bednarek@wundermanthompson.com::1d0910fc-a114-4d5f-954c-8348b326a565" providerId="AD" clId="Web-{9718668E-C0EE-4542-E380-B16437404814}" dt="2022-07-12T11:26:09.756" v="44"/>
          <ac:picMkLst>
            <pc:docMk/>
            <pc:sldMk cId="1976220239" sldId="268"/>
            <ac:picMk id="4" creationId="{18DC2CCD-1F65-1C49-BB0A-265475D63CF2}"/>
          </ac:picMkLst>
        </pc:picChg>
      </pc:sldChg>
    </pc:docChg>
  </pc:docChgLst>
  <pc:docChgLst>
    <pc:chgData name="Przemyslaw Bednarek" userId="S::przemyslaw.bednarek@wundermanthompson.com::1d0910fc-a114-4d5f-954c-8348b326a565" providerId="AD" clId="Web-{01943E66-197D-FADE-5FDF-C8E15EDBDF68}"/>
    <pc:docChg chg="addSld delSld modSld sldOrd">
      <pc:chgData name="Przemyslaw Bednarek" userId="S::przemyslaw.bednarek@wundermanthompson.com::1d0910fc-a114-4d5f-954c-8348b326a565" providerId="AD" clId="Web-{01943E66-197D-FADE-5FDF-C8E15EDBDF68}" dt="2022-07-12T13:55:50.688" v="1395" actId="20577"/>
      <pc:docMkLst>
        <pc:docMk/>
      </pc:docMkLst>
      <pc:sldChg chg="modSp">
        <pc:chgData name="Przemyslaw Bednarek" userId="S::przemyslaw.bednarek@wundermanthompson.com::1d0910fc-a114-4d5f-954c-8348b326a565" providerId="AD" clId="Web-{01943E66-197D-FADE-5FDF-C8E15EDBDF68}" dt="2022-07-12T13:55:50.688" v="1395" actId="20577"/>
        <pc:sldMkLst>
          <pc:docMk/>
          <pc:sldMk cId="0" sldId="256"/>
        </pc:sldMkLst>
        <pc:spChg chg="mod">
          <ac:chgData name="Przemyslaw Bednarek" userId="S::przemyslaw.bednarek@wundermanthompson.com::1d0910fc-a114-4d5f-954c-8348b326a565" providerId="AD" clId="Web-{01943E66-197D-FADE-5FDF-C8E15EDBDF68}" dt="2022-07-12T11:31:33.059" v="20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Przemyslaw Bednarek" userId="S::przemyslaw.bednarek@wundermanthompson.com::1d0910fc-a114-4d5f-954c-8348b326a565" providerId="AD" clId="Web-{01943E66-197D-FADE-5FDF-C8E15EDBDF68}" dt="2022-07-12T13:55:50.688" v="1395" actId="20577"/>
          <ac:spMkLst>
            <pc:docMk/>
            <pc:sldMk cId="0" sldId="256"/>
            <ac:spMk id="4" creationId="{00000000-0000-0000-0000-000000000000}"/>
          </ac:spMkLst>
        </pc:spChg>
      </pc:sldChg>
      <pc:sldChg chg="del">
        <pc:chgData name="Przemyslaw Bednarek" userId="S::przemyslaw.bednarek@wundermanthompson.com::1d0910fc-a114-4d5f-954c-8348b326a565" providerId="AD" clId="Web-{01943E66-197D-FADE-5FDF-C8E15EDBDF68}" dt="2022-07-12T12:04:53.830" v="629"/>
        <pc:sldMkLst>
          <pc:docMk/>
          <pc:sldMk cId="0" sldId="259"/>
        </pc:sldMkLst>
      </pc:sldChg>
      <pc:sldChg chg="addSp delSp modSp">
        <pc:chgData name="Przemyslaw Bednarek" userId="S::przemyslaw.bednarek@wundermanthompson.com::1d0910fc-a114-4d5f-954c-8348b326a565" providerId="AD" clId="Web-{01943E66-197D-FADE-5FDF-C8E15EDBDF68}" dt="2022-07-12T13:45:34.650" v="1389" actId="20577"/>
        <pc:sldMkLst>
          <pc:docMk/>
          <pc:sldMk cId="0" sldId="260"/>
        </pc:sldMkLst>
        <pc:spChg chg="mod">
          <ac:chgData name="Przemyslaw Bednarek" userId="S::przemyslaw.bednarek@wundermanthompson.com::1d0910fc-a114-4d5f-954c-8348b326a565" providerId="AD" clId="Web-{01943E66-197D-FADE-5FDF-C8E15EDBDF68}" dt="2022-07-12T12:06:19.301" v="646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Przemyslaw Bednarek" userId="S::przemyslaw.bednarek@wundermanthompson.com::1d0910fc-a114-4d5f-954c-8348b326a565" providerId="AD" clId="Web-{01943E66-197D-FADE-5FDF-C8E15EDBDF68}" dt="2022-07-12T13:45:34.650" v="1389" actId="20577"/>
          <ac:spMkLst>
            <pc:docMk/>
            <pc:sldMk cId="0" sldId="260"/>
            <ac:spMk id="3" creationId="{00000000-0000-0000-0000-000000000000}"/>
          </ac:spMkLst>
        </pc:spChg>
        <pc:spChg chg="del mod">
          <ac:chgData name="Przemyslaw Bednarek" userId="S::przemyslaw.bednarek@wundermanthompson.com::1d0910fc-a114-4d5f-954c-8348b326a565" providerId="AD" clId="Web-{01943E66-197D-FADE-5FDF-C8E15EDBDF68}" dt="2022-07-12T12:10:17.698" v="690"/>
          <ac:spMkLst>
            <pc:docMk/>
            <pc:sldMk cId="0" sldId="260"/>
            <ac:spMk id="4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2:06:24.801" v="647"/>
          <ac:spMkLst>
            <pc:docMk/>
            <pc:sldMk cId="0" sldId="260"/>
            <ac:spMk id="5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2:08:46.758" v="683"/>
          <ac:spMkLst>
            <pc:docMk/>
            <pc:sldMk cId="0" sldId="260"/>
            <ac:spMk id="6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2:06:26.207" v="649"/>
          <ac:spMkLst>
            <pc:docMk/>
            <pc:sldMk cId="0" sldId="260"/>
            <ac:spMk id="7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2:08:51.711" v="685"/>
          <ac:spMkLst>
            <pc:docMk/>
            <pc:sldMk cId="0" sldId="260"/>
            <ac:spMk id="8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2:06:25.582" v="648"/>
          <ac:spMkLst>
            <pc:docMk/>
            <pc:sldMk cId="0" sldId="260"/>
            <ac:spMk id="9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2:08:50.852" v="684"/>
          <ac:spMkLst>
            <pc:docMk/>
            <pc:sldMk cId="0" sldId="260"/>
            <ac:spMk id="10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2:06:28.754" v="650"/>
          <ac:spMkLst>
            <pc:docMk/>
            <pc:sldMk cId="0" sldId="260"/>
            <ac:spMk id="11" creationId="{00000000-0000-0000-0000-000000000000}"/>
          </ac:spMkLst>
        </pc:spChg>
        <pc:spChg chg="add mod">
          <ac:chgData name="Przemyslaw Bednarek" userId="S::przemyslaw.bednarek@wundermanthompson.com::1d0910fc-a114-4d5f-954c-8348b326a565" providerId="AD" clId="Web-{01943E66-197D-FADE-5FDF-C8E15EDBDF68}" dt="2022-07-12T12:33:06.718" v="1298" actId="20577"/>
          <ac:spMkLst>
            <pc:docMk/>
            <pc:sldMk cId="0" sldId="260"/>
            <ac:spMk id="13" creationId="{4D8CAB36-248B-9EA0-8219-C4FB0A44FE24}"/>
          </ac:spMkLst>
        </pc:spChg>
        <pc:picChg chg="add mod">
          <ac:chgData name="Przemyslaw Bednarek" userId="S::przemyslaw.bednarek@wundermanthompson.com::1d0910fc-a114-4d5f-954c-8348b326a565" providerId="AD" clId="Web-{01943E66-197D-FADE-5FDF-C8E15EDBDF68}" dt="2022-07-12T12:12:10.497" v="761" actId="1076"/>
          <ac:picMkLst>
            <pc:docMk/>
            <pc:sldMk cId="0" sldId="260"/>
            <ac:picMk id="12" creationId="{FA4CDC3A-5EB7-60B0-ADE7-EFB243A80551}"/>
          </ac:picMkLst>
        </pc:picChg>
      </pc:sldChg>
      <pc:sldChg chg="addSp delSp modSp">
        <pc:chgData name="Przemyslaw Bednarek" userId="S::przemyslaw.bednarek@wundermanthompson.com::1d0910fc-a114-4d5f-954c-8348b326a565" providerId="AD" clId="Web-{01943E66-197D-FADE-5FDF-C8E15EDBDF68}" dt="2022-07-12T12:25:13.455" v="1032" actId="14100"/>
        <pc:sldMkLst>
          <pc:docMk/>
          <pc:sldMk cId="0" sldId="261"/>
        </pc:sldMkLst>
        <pc:spChg chg="mod">
          <ac:chgData name="Przemyslaw Bednarek" userId="S::przemyslaw.bednarek@wundermanthompson.com::1d0910fc-a114-4d5f-954c-8348b326a565" providerId="AD" clId="Web-{01943E66-197D-FADE-5FDF-C8E15EDBDF68}" dt="2022-07-12T12:14:14.923" v="789" actId="14100"/>
          <ac:spMkLst>
            <pc:docMk/>
            <pc:sldMk cId="0" sldId="261"/>
            <ac:spMk id="2" creationId="{00000000-0000-0000-0000-000000000000}"/>
          </ac:spMkLst>
        </pc:spChg>
        <pc:spChg chg="mod">
          <ac:chgData name="Przemyslaw Bednarek" userId="S::przemyslaw.bednarek@wundermanthompson.com::1d0910fc-a114-4d5f-954c-8348b326a565" providerId="AD" clId="Web-{01943E66-197D-FADE-5FDF-C8E15EDBDF68}" dt="2022-07-12T12:22:00.685" v="990" actId="20577"/>
          <ac:spMkLst>
            <pc:docMk/>
            <pc:sldMk cId="0" sldId="261"/>
            <ac:spMk id="3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2:16:05.769" v="805"/>
          <ac:spMkLst>
            <pc:docMk/>
            <pc:sldMk cId="0" sldId="261"/>
            <ac:spMk id="4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2:16:05.004" v="804"/>
          <ac:spMkLst>
            <pc:docMk/>
            <pc:sldMk cId="0" sldId="261"/>
            <ac:spMk id="5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2:16:04.582" v="803"/>
          <ac:spMkLst>
            <pc:docMk/>
            <pc:sldMk cId="0" sldId="261"/>
            <ac:spMk id="6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2:16:02.800" v="802"/>
          <ac:spMkLst>
            <pc:docMk/>
            <pc:sldMk cId="0" sldId="261"/>
            <ac:spMk id="7" creationId="{00000000-0000-0000-0000-000000000000}"/>
          </ac:spMkLst>
        </pc:spChg>
        <pc:spChg chg="add del mod">
          <ac:chgData name="Przemyslaw Bednarek" userId="S::przemyslaw.bednarek@wundermanthompson.com::1d0910fc-a114-4d5f-954c-8348b326a565" providerId="AD" clId="Web-{01943E66-197D-FADE-5FDF-C8E15EDBDF68}" dt="2022-07-12T12:17:46.225" v="813"/>
          <ac:spMkLst>
            <pc:docMk/>
            <pc:sldMk cId="0" sldId="261"/>
            <ac:spMk id="10" creationId="{10EFDF6A-DBC5-D836-AC83-1EC6A83CDB2D}"/>
          </ac:spMkLst>
        </pc:spChg>
        <pc:spChg chg="add mod">
          <ac:chgData name="Przemyslaw Bednarek" userId="S::przemyslaw.bednarek@wundermanthompson.com::1d0910fc-a114-4d5f-954c-8348b326a565" providerId="AD" clId="Web-{01943E66-197D-FADE-5FDF-C8E15EDBDF68}" dt="2022-07-12T12:25:13.455" v="1032" actId="14100"/>
          <ac:spMkLst>
            <pc:docMk/>
            <pc:sldMk cId="0" sldId="261"/>
            <ac:spMk id="12" creationId="{543B1FE3-1FE0-75D2-0118-BC52483771AD}"/>
          </ac:spMkLst>
        </pc:spChg>
        <pc:spChg chg="add mod">
          <ac:chgData name="Przemyslaw Bednarek" userId="S::przemyslaw.bednarek@wundermanthompson.com::1d0910fc-a114-4d5f-954c-8348b326a565" providerId="AD" clId="Web-{01943E66-197D-FADE-5FDF-C8E15EDBDF68}" dt="2022-07-12T12:24:57.658" v="1030" actId="14100"/>
          <ac:spMkLst>
            <pc:docMk/>
            <pc:sldMk cId="0" sldId="261"/>
            <ac:spMk id="14" creationId="{8E13ABFE-496B-44FB-EF51-61870239A20F}"/>
          </ac:spMkLst>
        </pc:spChg>
        <pc:picChg chg="add del mod">
          <ac:chgData name="Przemyslaw Bednarek" userId="S::przemyslaw.bednarek@wundermanthompson.com::1d0910fc-a114-4d5f-954c-8348b326a565" providerId="AD" clId="Web-{01943E66-197D-FADE-5FDF-C8E15EDBDF68}" dt="2022-07-12T12:22:35.529" v="997"/>
          <ac:picMkLst>
            <pc:docMk/>
            <pc:sldMk cId="0" sldId="261"/>
            <ac:picMk id="8" creationId="{AF6D17C7-4A40-92F1-7677-93CACDFA2261}"/>
          </ac:picMkLst>
        </pc:picChg>
        <pc:picChg chg="add mod">
          <ac:chgData name="Przemyslaw Bednarek" userId="S::przemyslaw.bednarek@wundermanthompson.com::1d0910fc-a114-4d5f-954c-8348b326a565" providerId="AD" clId="Web-{01943E66-197D-FADE-5FDF-C8E15EDBDF68}" dt="2022-07-12T12:22:10.091" v="994" actId="1076"/>
          <ac:picMkLst>
            <pc:docMk/>
            <pc:sldMk cId="0" sldId="261"/>
            <ac:picMk id="9" creationId="{B0F2CA4A-CCDF-2244-5229-FCAC43060D9B}"/>
          </ac:picMkLst>
        </pc:picChg>
        <pc:picChg chg="add mod">
          <ac:chgData name="Przemyslaw Bednarek" userId="S::przemyslaw.bednarek@wundermanthompson.com::1d0910fc-a114-4d5f-954c-8348b326a565" providerId="AD" clId="Web-{01943E66-197D-FADE-5FDF-C8E15EDBDF68}" dt="2022-07-12T12:22:08.638" v="993" actId="1076"/>
          <ac:picMkLst>
            <pc:docMk/>
            <pc:sldMk cId="0" sldId="261"/>
            <ac:picMk id="11" creationId="{6D9892FC-D948-40BF-A43F-BF7253EB609E}"/>
          </ac:picMkLst>
        </pc:picChg>
        <pc:picChg chg="add mod">
          <ac:chgData name="Przemyslaw Bednarek" userId="S::przemyslaw.bednarek@wundermanthompson.com::1d0910fc-a114-4d5f-954c-8348b326a565" providerId="AD" clId="Web-{01943E66-197D-FADE-5FDF-C8E15EDBDF68}" dt="2022-07-12T12:22:39.045" v="998" actId="1076"/>
          <ac:picMkLst>
            <pc:docMk/>
            <pc:sldMk cId="0" sldId="261"/>
            <ac:picMk id="13" creationId="{F8093BF9-A7B5-9B7B-50B7-28569AA658BA}"/>
          </ac:picMkLst>
        </pc:picChg>
      </pc:sldChg>
      <pc:sldChg chg="addSp delSp modSp">
        <pc:chgData name="Przemyslaw Bednarek" userId="S::przemyslaw.bednarek@wundermanthompson.com::1d0910fc-a114-4d5f-954c-8348b326a565" providerId="AD" clId="Web-{01943E66-197D-FADE-5FDF-C8E15EDBDF68}" dt="2022-07-12T13:32:04.715" v="1365" actId="20577"/>
        <pc:sldMkLst>
          <pc:docMk/>
          <pc:sldMk cId="0" sldId="262"/>
        </pc:sldMkLst>
        <pc:spChg chg="mod">
          <ac:chgData name="Przemyslaw Bednarek" userId="S::przemyslaw.bednarek@wundermanthompson.com::1d0910fc-a114-4d5f-954c-8348b326a565" providerId="AD" clId="Web-{01943E66-197D-FADE-5FDF-C8E15EDBDF68}" dt="2022-07-12T13:31:10.588" v="1352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Przemyslaw Bednarek" userId="S::przemyslaw.bednarek@wundermanthompson.com::1d0910fc-a114-4d5f-954c-8348b326a565" providerId="AD" clId="Web-{01943E66-197D-FADE-5FDF-C8E15EDBDF68}" dt="2022-07-12T13:32:04.715" v="1365" actId="20577"/>
          <ac:spMkLst>
            <pc:docMk/>
            <pc:sldMk cId="0" sldId="262"/>
            <ac:spMk id="3" creationId="{00000000-0000-0000-0000-000000000000}"/>
          </ac:spMkLst>
        </pc:spChg>
        <pc:spChg chg="del mod">
          <ac:chgData name="Przemyslaw Bednarek" userId="S::przemyslaw.bednarek@wundermanthompson.com::1d0910fc-a114-4d5f-954c-8348b326a565" providerId="AD" clId="Web-{01943E66-197D-FADE-5FDF-C8E15EDBDF68}" dt="2022-07-12T12:26:53.442" v="1045"/>
          <ac:spMkLst>
            <pc:docMk/>
            <pc:sldMk cId="0" sldId="262"/>
            <ac:spMk id="4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2:26:50.317" v="1041"/>
          <ac:spMkLst>
            <pc:docMk/>
            <pc:sldMk cId="0" sldId="262"/>
            <ac:spMk id="5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2:26:49.536" v="1040"/>
          <ac:spMkLst>
            <pc:docMk/>
            <pc:sldMk cId="0" sldId="262"/>
            <ac:spMk id="6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2:26:51.661" v="1043"/>
          <ac:spMkLst>
            <pc:docMk/>
            <pc:sldMk cId="0" sldId="262"/>
            <ac:spMk id="7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2:26:51.052" v="1042"/>
          <ac:spMkLst>
            <pc:docMk/>
            <pc:sldMk cId="0" sldId="262"/>
            <ac:spMk id="8" creationId="{00000000-0000-0000-0000-000000000000}"/>
          </ac:spMkLst>
        </pc:spChg>
        <pc:spChg chg="add del mod">
          <ac:chgData name="Przemyslaw Bednarek" userId="S::przemyslaw.bednarek@wundermanthompson.com::1d0910fc-a114-4d5f-954c-8348b326a565" providerId="AD" clId="Web-{01943E66-197D-FADE-5FDF-C8E15EDBDF68}" dt="2022-07-12T12:31:25.277" v="1281"/>
          <ac:spMkLst>
            <pc:docMk/>
            <pc:sldMk cId="0" sldId="262"/>
            <ac:spMk id="11" creationId="{88AD3B3F-7026-C7C9-B12A-CA698A3FF225}"/>
          </ac:spMkLst>
        </pc:spChg>
        <pc:spChg chg="add mod">
          <ac:chgData name="Przemyslaw Bednarek" userId="S::przemyslaw.bednarek@wundermanthompson.com::1d0910fc-a114-4d5f-954c-8348b326a565" providerId="AD" clId="Web-{01943E66-197D-FADE-5FDF-C8E15EDBDF68}" dt="2022-07-12T12:32:14.951" v="1293" actId="20577"/>
          <ac:spMkLst>
            <pc:docMk/>
            <pc:sldMk cId="0" sldId="262"/>
            <ac:spMk id="12" creationId="{536A4659-4ED6-8BCE-BCDC-612D03C51C8B}"/>
          </ac:spMkLst>
        </pc:spChg>
        <pc:picChg chg="add mod">
          <ac:chgData name="Przemyslaw Bednarek" userId="S::przemyslaw.bednarek@wundermanthompson.com::1d0910fc-a114-4d5f-954c-8348b326a565" providerId="AD" clId="Web-{01943E66-197D-FADE-5FDF-C8E15EDBDF68}" dt="2022-07-12T12:31:20.199" v="1277" actId="1076"/>
          <ac:picMkLst>
            <pc:docMk/>
            <pc:sldMk cId="0" sldId="262"/>
            <ac:picMk id="10" creationId="{F316E622-7C2F-A1F6-71FE-FCAB1615B77E}"/>
          </ac:picMkLst>
        </pc:picChg>
      </pc:sldChg>
      <pc:sldChg chg="addSp delSp modSp">
        <pc:chgData name="Przemyslaw Bednarek" userId="S::przemyslaw.bednarek@wundermanthompson.com::1d0910fc-a114-4d5f-954c-8348b326a565" providerId="AD" clId="Web-{01943E66-197D-FADE-5FDF-C8E15EDBDF68}" dt="2022-07-12T13:30:52.587" v="1349" actId="20577"/>
        <pc:sldMkLst>
          <pc:docMk/>
          <pc:sldMk cId="1976220239" sldId="268"/>
        </pc:sldMkLst>
        <pc:spChg chg="del">
          <ac:chgData name="Przemyslaw Bednarek" userId="S::przemyslaw.bednarek@wundermanthompson.com::1d0910fc-a114-4d5f-954c-8348b326a565" providerId="AD" clId="Web-{01943E66-197D-FADE-5FDF-C8E15EDBDF68}" dt="2022-07-12T11:41:22.918" v="54"/>
          <ac:spMkLst>
            <pc:docMk/>
            <pc:sldMk cId="1976220239" sldId="268"/>
            <ac:spMk id="2" creationId="{BF485D1A-DC2D-FF9D-F297-09D30CC7BE88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1:41:09.074" v="48"/>
          <ac:spMkLst>
            <pc:docMk/>
            <pc:sldMk cId="1976220239" sldId="268"/>
            <ac:spMk id="3" creationId="{FE66440F-4EBB-8009-3E94-FBBADFA90B8B}"/>
          </ac:spMkLst>
        </pc:spChg>
        <pc:spChg chg="add del">
          <ac:chgData name="Przemyslaw Bednarek" userId="S::przemyslaw.bednarek@wundermanthompson.com::1d0910fc-a114-4d5f-954c-8348b326a565" providerId="AD" clId="Web-{01943E66-197D-FADE-5FDF-C8E15EDBDF68}" dt="2022-07-12T11:31:15.074" v="17"/>
          <ac:spMkLst>
            <pc:docMk/>
            <pc:sldMk cId="1976220239" sldId="268"/>
            <ac:spMk id="6" creationId="{485F12C4-6919-868E-4BE1-2436D37E2BE6}"/>
          </ac:spMkLst>
        </pc:spChg>
        <pc:spChg chg="add mod">
          <ac:chgData name="Przemyslaw Bednarek" userId="S::przemyslaw.bednarek@wundermanthompson.com::1d0910fc-a114-4d5f-954c-8348b326a565" providerId="AD" clId="Web-{01943E66-197D-FADE-5FDF-C8E15EDBDF68}" dt="2022-07-12T11:37:41.694" v="47"/>
          <ac:spMkLst>
            <pc:docMk/>
            <pc:sldMk cId="1976220239" sldId="268"/>
            <ac:spMk id="8" creationId="{4A3FA917-7B8F-3F82-352A-445698808932}"/>
          </ac:spMkLst>
        </pc:spChg>
        <pc:spChg chg="add mod ord">
          <ac:chgData name="Przemyslaw Bednarek" userId="S::przemyslaw.bednarek@wundermanthompson.com::1d0910fc-a114-4d5f-954c-8348b326a565" providerId="AD" clId="Web-{01943E66-197D-FADE-5FDF-C8E15EDBDF68}" dt="2022-07-12T11:33:36.422" v="40" actId="1076"/>
          <ac:spMkLst>
            <pc:docMk/>
            <pc:sldMk cId="1976220239" sldId="268"/>
            <ac:spMk id="9" creationId="{3ED1DC80-E8AD-D819-4F90-D7AFAB518B43}"/>
          </ac:spMkLst>
        </pc:spChg>
        <pc:spChg chg="add del mod">
          <ac:chgData name="Przemyslaw Bednarek" userId="S::przemyslaw.bednarek@wundermanthompson.com::1d0910fc-a114-4d5f-954c-8348b326a565" providerId="AD" clId="Web-{01943E66-197D-FADE-5FDF-C8E15EDBDF68}" dt="2022-07-12T11:41:15.387" v="53"/>
          <ac:spMkLst>
            <pc:docMk/>
            <pc:sldMk cId="1976220239" sldId="268"/>
            <ac:spMk id="11" creationId="{6873FA3C-A169-A88A-0674-AC3C2FBC6A03}"/>
          </ac:spMkLst>
        </pc:spChg>
        <pc:spChg chg="add del mod">
          <ac:chgData name="Przemyslaw Bednarek" userId="S::przemyslaw.bednarek@wundermanthompson.com::1d0910fc-a114-4d5f-954c-8348b326a565" providerId="AD" clId="Web-{01943E66-197D-FADE-5FDF-C8E15EDBDF68}" dt="2022-07-12T11:41:12.262" v="52"/>
          <ac:spMkLst>
            <pc:docMk/>
            <pc:sldMk cId="1976220239" sldId="268"/>
            <ac:spMk id="12" creationId="{5B297D1A-56C4-5EB9-F319-EF3BE7EAC278}"/>
          </ac:spMkLst>
        </pc:spChg>
        <pc:spChg chg="add mod">
          <ac:chgData name="Przemyslaw Bednarek" userId="S::przemyslaw.bednarek@wundermanthompson.com::1d0910fc-a114-4d5f-954c-8348b326a565" providerId="AD" clId="Web-{01943E66-197D-FADE-5FDF-C8E15EDBDF68}" dt="2022-07-12T11:42:00.779" v="59" actId="20577"/>
          <ac:spMkLst>
            <pc:docMk/>
            <pc:sldMk cId="1976220239" sldId="268"/>
            <ac:spMk id="14" creationId="{E0EFD7D0-D1C1-2FDD-8EE4-C66BBBE00034}"/>
          </ac:spMkLst>
        </pc:spChg>
        <pc:spChg chg="add mod">
          <ac:chgData name="Przemyslaw Bednarek" userId="S::przemyslaw.bednarek@wundermanthompson.com::1d0910fc-a114-4d5f-954c-8348b326a565" providerId="AD" clId="Web-{01943E66-197D-FADE-5FDF-C8E15EDBDF68}" dt="2022-07-12T13:30:52.587" v="1349" actId="20577"/>
          <ac:spMkLst>
            <pc:docMk/>
            <pc:sldMk cId="1976220239" sldId="268"/>
            <ac:spMk id="16" creationId="{885C0C06-14EC-E67F-4D69-B1BD0421EB9E}"/>
          </ac:spMkLst>
        </pc:spChg>
        <pc:picChg chg="mod modCrop">
          <ac:chgData name="Przemyslaw Bednarek" userId="S::przemyslaw.bednarek@wundermanthompson.com::1d0910fc-a114-4d5f-954c-8348b326a565" providerId="AD" clId="Web-{01943E66-197D-FADE-5FDF-C8E15EDBDF68}" dt="2022-07-12T11:30:53.136" v="15" actId="14100"/>
          <ac:picMkLst>
            <pc:docMk/>
            <pc:sldMk cId="1976220239" sldId="268"/>
            <ac:picMk id="4" creationId="{18DC2CCD-1F65-1C49-BB0A-265475D63CF2}"/>
          </ac:picMkLst>
        </pc:picChg>
      </pc:sldChg>
      <pc:sldChg chg="addSp delSp modSp add del ord replId">
        <pc:chgData name="Przemyslaw Bednarek" userId="S::przemyslaw.bednarek@wundermanthompson.com::1d0910fc-a114-4d5f-954c-8348b326a565" providerId="AD" clId="Web-{01943E66-197D-FADE-5FDF-C8E15EDBDF68}" dt="2022-07-12T11:35:01.596" v="41"/>
        <pc:sldMkLst>
          <pc:docMk/>
          <pc:sldMk cId="836592140" sldId="269"/>
        </pc:sldMkLst>
        <pc:spChg chg="add del mod">
          <ac:chgData name="Przemyslaw Bednarek" userId="S::przemyslaw.bednarek@wundermanthompson.com::1d0910fc-a114-4d5f-954c-8348b326a565" providerId="AD" clId="Web-{01943E66-197D-FADE-5FDF-C8E15EDBDF68}" dt="2022-07-12T11:28:21.242" v="5" actId="1076"/>
          <ac:spMkLst>
            <pc:docMk/>
            <pc:sldMk cId="836592140" sldId="269"/>
            <ac:spMk id="2" creationId="{00000000-0000-0000-0000-000000000000}"/>
          </ac:spMkLst>
        </pc:spChg>
      </pc:sldChg>
      <pc:sldChg chg="delSp modSp add ord replId">
        <pc:chgData name="Przemyslaw Bednarek" userId="S::przemyslaw.bednarek@wundermanthompson.com::1d0910fc-a114-4d5f-954c-8348b326a565" providerId="AD" clId="Web-{01943E66-197D-FADE-5FDF-C8E15EDBDF68}" dt="2022-07-12T13:41:17.625" v="1371" actId="20577"/>
        <pc:sldMkLst>
          <pc:docMk/>
          <pc:sldMk cId="3140928673" sldId="269"/>
        </pc:sldMkLst>
        <pc:spChg chg="mod">
          <ac:chgData name="Przemyslaw Bednarek" userId="S::przemyslaw.bednarek@wundermanthompson.com::1d0910fc-a114-4d5f-954c-8348b326a565" providerId="AD" clId="Web-{01943E66-197D-FADE-5FDF-C8E15EDBDF68}" dt="2022-07-12T11:48:28.195" v="147" actId="20577"/>
          <ac:spMkLst>
            <pc:docMk/>
            <pc:sldMk cId="3140928673" sldId="269"/>
            <ac:spMk id="2" creationId="{00000000-0000-0000-0000-000000000000}"/>
          </ac:spMkLst>
        </pc:spChg>
        <pc:spChg chg="mod">
          <ac:chgData name="Przemyslaw Bednarek" userId="S::przemyslaw.bednarek@wundermanthompson.com::1d0910fc-a114-4d5f-954c-8348b326a565" providerId="AD" clId="Web-{01943E66-197D-FADE-5FDF-C8E15EDBDF68}" dt="2022-07-12T13:41:17.625" v="1371" actId="20577"/>
          <ac:spMkLst>
            <pc:docMk/>
            <pc:sldMk cId="3140928673" sldId="269"/>
            <ac:spMk id="3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1:48:34.836" v="151"/>
          <ac:spMkLst>
            <pc:docMk/>
            <pc:sldMk cId="3140928673" sldId="269"/>
            <ac:spMk id="4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1:48:32.961" v="149"/>
          <ac:spMkLst>
            <pc:docMk/>
            <pc:sldMk cId="3140928673" sldId="269"/>
            <ac:spMk id="5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1:48:35.414" v="152"/>
          <ac:spMkLst>
            <pc:docMk/>
            <pc:sldMk cId="3140928673" sldId="269"/>
            <ac:spMk id="7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1:48:32.617" v="148"/>
          <ac:spMkLst>
            <pc:docMk/>
            <pc:sldMk cId="3140928673" sldId="269"/>
            <ac:spMk id="8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1:48:35.929" v="153"/>
          <ac:spMkLst>
            <pc:docMk/>
            <pc:sldMk cId="3140928673" sldId="269"/>
            <ac:spMk id="9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1:48:33.804" v="150"/>
          <ac:spMkLst>
            <pc:docMk/>
            <pc:sldMk cId="3140928673" sldId="269"/>
            <ac:spMk id="10" creationId="{00000000-0000-0000-0000-000000000000}"/>
          </ac:spMkLst>
        </pc:spChg>
      </pc:sldChg>
      <pc:sldChg chg="addSp delSp modSp add replId">
        <pc:chgData name="Przemyslaw Bednarek" userId="S::przemyslaw.bednarek@wundermanthompson.com::1d0910fc-a114-4d5f-954c-8348b326a565" providerId="AD" clId="Web-{01943E66-197D-FADE-5FDF-C8E15EDBDF68}" dt="2022-07-12T13:42:56.816" v="1374" actId="20577"/>
        <pc:sldMkLst>
          <pc:docMk/>
          <pc:sldMk cId="1664453418" sldId="270"/>
        </pc:sldMkLst>
        <pc:spChg chg="mod">
          <ac:chgData name="Przemyslaw Bednarek" userId="S::przemyslaw.bednarek@wundermanthompson.com::1d0910fc-a114-4d5f-954c-8348b326a565" providerId="AD" clId="Web-{01943E66-197D-FADE-5FDF-C8E15EDBDF68}" dt="2022-07-12T12:00:22.323" v="609" actId="20577"/>
          <ac:spMkLst>
            <pc:docMk/>
            <pc:sldMk cId="1664453418" sldId="270"/>
            <ac:spMk id="2" creationId="{00000000-0000-0000-0000-000000000000}"/>
          </ac:spMkLst>
        </pc:spChg>
        <pc:spChg chg="mod">
          <ac:chgData name="Przemyslaw Bednarek" userId="S::przemyslaw.bednarek@wundermanthompson.com::1d0910fc-a114-4d5f-954c-8348b326a565" providerId="AD" clId="Web-{01943E66-197D-FADE-5FDF-C8E15EDBDF68}" dt="2022-07-12T13:42:56.816" v="1374" actId="20577"/>
          <ac:spMkLst>
            <pc:docMk/>
            <pc:sldMk cId="1664453418" sldId="270"/>
            <ac:spMk id="3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1:56:36.598" v="472"/>
          <ac:spMkLst>
            <pc:docMk/>
            <pc:sldMk cId="1664453418" sldId="270"/>
            <ac:spMk id="4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1:56:36.129" v="471"/>
          <ac:spMkLst>
            <pc:docMk/>
            <pc:sldMk cId="1664453418" sldId="270"/>
            <ac:spMk id="5" creationId="{00000000-0000-0000-0000-000000000000}"/>
          </ac:spMkLst>
        </pc:spChg>
        <pc:spChg chg="mod">
          <ac:chgData name="Przemyslaw Bednarek" userId="S::przemyslaw.bednarek@wundermanthompson.com::1d0910fc-a114-4d5f-954c-8348b326a565" providerId="AD" clId="Web-{01943E66-197D-FADE-5FDF-C8E15EDBDF68}" dt="2022-07-12T12:33:21.780" v="1299" actId="1076"/>
          <ac:spMkLst>
            <pc:docMk/>
            <pc:sldMk cId="1664453418" sldId="270"/>
            <ac:spMk id="6" creationId="{00000000-0000-0000-0000-000000000000}"/>
          </ac:spMkLst>
        </pc:spChg>
        <pc:spChg chg="mod">
          <ac:chgData name="Przemyslaw Bednarek" userId="S::przemyslaw.bednarek@wundermanthompson.com::1d0910fc-a114-4d5f-954c-8348b326a565" providerId="AD" clId="Web-{01943E66-197D-FADE-5FDF-C8E15EDBDF68}" dt="2022-07-12T12:08:33.742" v="681" actId="14100"/>
          <ac:spMkLst>
            <pc:docMk/>
            <pc:sldMk cId="1664453418" sldId="270"/>
            <ac:spMk id="7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1:56:37.567" v="473"/>
          <ac:spMkLst>
            <pc:docMk/>
            <pc:sldMk cId="1664453418" sldId="270"/>
            <ac:spMk id="8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1:56:35.442" v="470"/>
          <ac:spMkLst>
            <pc:docMk/>
            <pc:sldMk cId="1664453418" sldId="270"/>
            <ac:spMk id="9" creationId="{00000000-0000-0000-0000-000000000000}"/>
          </ac:spMkLst>
        </pc:spChg>
        <pc:spChg chg="del">
          <ac:chgData name="Przemyslaw Bednarek" userId="S::przemyslaw.bednarek@wundermanthompson.com::1d0910fc-a114-4d5f-954c-8348b326a565" providerId="AD" clId="Web-{01943E66-197D-FADE-5FDF-C8E15EDBDF68}" dt="2022-07-12T11:56:35.004" v="469"/>
          <ac:spMkLst>
            <pc:docMk/>
            <pc:sldMk cId="1664453418" sldId="270"/>
            <ac:spMk id="10" creationId="{00000000-0000-0000-0000-000000000000}"/>
          </ac:spMkLst>
        </pc:spChg>
        <pc:picChg chg="add del mod">
          <ac:chgData name="Przemyslaw Bednarek" userId="S::przemyslaw.bednarek@wundermanthompson.com::1d0910fc-a114-4d5f-954c-8348b326a565" providerId="AD" clId="Web-{01943E66-197D-FADE-5FDF-C8E15EDBDF68}" dt="2022-07-12T12:08:18.320" v="676"/>
          <ac:picMkLst>
            <pc:docMk/>
            <pc:sldMk cId="1664453418" sldId="270"/>
            <ac:picMk id="11" creationId="{C9560FB4-3B87-EBBB-75A5-2FD83501CD8D}"/>
          </ac:picMkLst>
        </pc:picChg>
        <pc:picChg chg="add mod">
          <ac:chgData name="Przemyslaw Bednarek" userId="S::przemyslaw.bednarek@wundermanthompson.com::1d0910fc-a114-4d5f-954c-8348b326a565" providerId="AD" clId="Web-{01943E66-197D-FADE-5FDF-C8E15EDBDF68}" dt="2022-07-12T12:08:37.351" v="682" actId="1076"/>
          <ac:picMkLst>
            <pc:docMk/>
            <pc:sldMk cId="1664453418" sldId="270"/>
            <ac:picMk id="12" creationId="{53B36AA3-F77E-9502-80F4-69887F277F4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B52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802368" y="859536"/>
            <a:ext cx="2124455" cy="402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02368" y="859536"/>
            <a:ext cx="2148839" cy="406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788" y="2887726"/>
            <a:ext cx="11758422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6646" y="2549161"/>
            <a:ext cx="11398707" cy="1513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qmhelp@crownpeak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rownpeak.com/suppor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51114" y="-33114"/>
            <a:ext cx="6708916" cy="6856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02368" y="858011"/>
            <a:ext cx="2148839" cy="406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29925" y="6399987"/>
            <a:ext cx="1146175" cy="258404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1600" spc="-10" dirty="0">
                <a:solidFill>
                  <a:srgbClr val="B5207D"/>
                </a:solidFill>
                <a:latin typeface="Calibri Light"/>
                <a:cs typeface="Calibri Light"/>
              </a:rPr>
              <a:t>July 2022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17993" y="2599652"/>
            <a:ext cx="4705350" cy="1134745"/>
          </a:xfrm>
          <a:prstGeom prst="rect">
            <a:avLst/>
          </a:prstGeom>
        </p:spPr>
        <p:txBody>
          <a:bodyPr vert="horz" wrap="square" lIns="0" tIns="129539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3600" b="1" spc="-10" dirty="0">
                <a:solidFill>
                  <a:srgbClr val="B5207D"/>
                </a:solidFill>
                <a:latin typeface="Calibri"/>
                <a:cs typeface="Calibri"/>
              </a:rPr>
              <a:t>Crownpeak </a:t>
            </a:r>
            <a:r>
              <a:rPr sz="3600" b="1" spc="-5" dirty="0">
                <a:solidFill>
                  <a:srgbClr val="B5207D"/>
                </a:solidFill>
                <a:latin typeface="Calibri"/>
                <a:cs typeface="Calibri"/>
              </a:rPr>
              <a:t>DQM</a:t>
            </a:r>
            <a:r>
              <a:rPr sz="3600" b="1" spc="-40" dirty="0">
                <a:solidFill>
                  <a:srgbClr val="B5207D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B5207D"/>
                </a:solidFill>
                <a:latin typeface="Calibri"/>
                <a:cs typeface="Calibri"/>
              </a:rPr>
              <a:t>Plug-in</a:t>
            </a:r>
            <a:endParaRPr sz="3600" dirty="0">
              <a:latin typeface="Calibri"/>
              <a:cs typeface="Calibri"/>
            </a:endParaRPr>
          </a:p>
          <a:p>
            <a:pPr marL="758190">
              <a:lnSpc>
                <a:spcPct val="100000"/>
              </a:lnSpc>
              <a:spcBef>
                <a:spcPts val="610"/>
              </a:spcBef>
            </a:pPr>
            <a:r>
              <a:rPr sz="2400" b="1" spc="-10" dirty="0">
                <a:solidFill>
                  <a:srgbClr val="B5207D"/>
                </a:solidFill>
                <a:latin typeface="Calibri"/>
                <a:cs typeface="Calibri"/>
              </a:rPr>
              <a:t>Installation Guide: </a:t>
            </a:r>
            <a:r>
              <a:rPr lang="en-US" sz="2400" dirty="0">
                <a:solidFill>
                  <a:srgbClr val="B5207D"/>
                </a:solidFill>
                <a:latin typeface="Calibri"/>
                <a:cs typeface="Calibri"/>
              </a:rPr>
              <a:t>AEMaacs</a:t>
            </a:r>
            <a:endParaRPr lang="en-GB" sz="2400" spc="-20" dirty="0" err="1">
              <a:solidFill>
                <a:srgbClr val="B5207D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28080">
              <a:lnSpc>
                <a:spcPct val="100000"/>
              </a:lnSpc>
              <a:spcBef>
                <a:spcPts val="105"/>
              </a:spcBef>
            </a:pPr>
            <a:r>
              <a:rPr dirty="0"/>
              <a:t>2 Using the DQM</a:t>
            </a:r>
            <a:r>
              <a:rPr spc="-70" dirty="0"/>
              <a:t> </a:t>
            </a:r>
            <a:r>
              <a:rPr spc="-5" dirty="0"/>
              <a:t>Plug-in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9225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5207D"/>
                </a:solidFill>
              </a:rPr>
              <a:t>2.1 Enable the</a:t>
            </a:r>
            <a:r>
              <a:rPr spc="-50" dirty="0">
                <a:solidFill>
                  <a:srgbClr val="B5207D"/>
                </a:solidFill>
              </a:rPr>
              <a:t> </a:t>
            </a:r>
            <a:r>
              <a:rPr spc="-10" dirty="0">
                <a:solidFill>
                  <a:srgbClr val="B5207D"/>
                </a:solidFill>
              </a:rPr>
              <a:t>Plug-in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28115"/>
            <a:ext cx="5331460" cy="123126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Open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a </a:t>
            </a: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page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in </a:t>
            </a:r>
            <a:r>
              <a:rPr sz="1800" b="0" i="1" spc="-10" dirty="0">
                <a:solidFill>
                  <a:srgbClr val="00395A"/>
                </a:solidFill>
                <a:latin typeface="Calibri Light"/>
                <a:cs typeface="Calibri Light"/>
              </a:rPr>
              <a:t>Edit </a:t>
            </a: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mode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within</a:t>
            </a:r>
            <a:r>
              <a:rPr sz="1800" b="0" spc="45" dirty="0">
                <a:solidFill>
                  <a:srgbClr val="00395A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AEM.</a:t>
            </a:r>
            <a:endParaRPr sz="180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Click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the </a:t>
            </a:r>
            <a:r>
              <a:rPr sz="1800" b="0" i="1" spc="-15" dirty="0">
                <a:solidFill>
                  <a:srgbClr val="00395A"/>
                </a:solidFill>
                <a:latin typeface="Calibri Light"/>
                <a:cs typeface="Calibri Light"/>
              </a:rPr>
              <a:t>Edit </a:t>
            </a:r>
            <a:r>
              <a:rPr sz="1800" b="0" spc="-10" dirty="0">
                <a:solidFill>
                  <a:srgbClr val="00395A"/>
                </a:solidFill>
                <a:latin typeface="Calibri Light"/>
                <a:cs typeface="Calibri Light"/>
              </a:rPr>
              <a:t>drop-down </a:t>
            </a: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menu on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the </a:t>
            </a: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right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hand</a:t>
            </a:r>
            <a:r>
              <a:rPr sz="1800" b="0" spc="60" dirty="0">
                <a:solidFill>
                  <a:srgbClr val="00395A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side.</a:t>
            </a:r>
            <a:endParaRPr sz="180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Click </a:t>
            </a:r>
            <a:r>
              <a:rPr sz="1800" b="0" i="1" dirty="0">
                <a:solidFill>
                  <a:srgbClr val="00395A"/>
                </a:solidFill>
                <a:latin typeface="Calibri Light"/>
                <a:cs typeface="Calibri Light"/>
              </a:rPr>
              <a:t>DQM </a:t>
            </a:r>
            <a:r>
              <a:rPr sz="1800" b="0" i="1" spc="-10" dirty="0">
                <a:solidFill>
                  <a:srgbClr val="00395A"/>
                </a:solidFill>
                <a:latin typeface="Calibri Light"/>
                <a:cs typeface="Calibri Light"/>
              </a:rPr>
              <a:t>Validation: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5705" y="3308537"/>
            <a:ext cx="10591815" cy="2068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3316223"/>
            <a:ext cx="10517124" cy="1993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3994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5207D"/>
                </a:solidFill>
              </a:rPr>
              <a:t>2.2 Run DQM</a:t>
            </a:r>
            <a:r>
              <a:rPr spc="-80" dirty="0">
                <a:solidFill>
                  <a:srgbClr val="B5207D"/>
                </a:solidFill>
              </a:rPr>
              <a:t> </a:t>
            </a:r>
            <a:r>
              <a:rPr spc="-30" dirty="0">
                <a:solidFill>
                  <a:srgbClr val="B5207D"/>
                </a:solidFill>
              </a:rPr>
              <a:t>Validation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3091053"/>
            <a:ext cx="34423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Once </a:t>
            </a:r>
            <a:r>
              <a:rPr sz="1800" b="0" i="1" dirty="0">
                <a:solidFill>
                  <a:srgbClr val="00395A"/>
                </a:solidFill>
                <a:latin typeface="Calibri Light"/>
                <a:cs typeface="Calibri Light"/>
              </a:rPr>
              <a:t>DQM </a:t>
            </a:r>
            <a:r>
              <a:rPr sz="1800" b="0" i="1" spc="-10" dirty="0">
                <a:solidFill>
                  <a:srgbClr val="00395A"/>
                </a:solidFill>
                <a:latin typeface="Calibri Light"/>
                <a:cs typeface="Calibri Light"/>
              </a:rPr>
              <a:t>Validation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is </a:t>
            </a: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enabled,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a  menu will appear </a:t>
            </a: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on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the </a:t>
            </a: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left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hand  side, which </a:t>
            </a: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lists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the issues </a:t>
            </a: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on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the  </a:t>
            </a: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page.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1975" y="1682462"/>
            <a:ext cx="6784896" cy="4226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34484" y="1690116"/>
            <a:ext cx="6719315" cy="4160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7948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B5207D"/>
                </a:solidFill>
              </a:rPr>
              <a:t>2.3 </a:t>
            </a:r>
            <a:r>
              <a:rPr spc="-5" dirty="0">
                <a:solidFill>
                  <a:srgbClr val="B5207D"/>
                </a:solidFill>
              </a:rPr>
              <a:t>Issue</a:t>
            </a:r>
            <a:r>
              <a:rPr spc="-85" dirty="0">
                <a:solidFill>
                  <a:srgbClr val="B5207D"/>
                </a:solidFill>
              </a:rPr>
              <a:t> </a:t>
            </a:r>
            <a:r>
              <a:rPr spc="-5" dirty="0">
                <a:solidFill>
                  <a:srgbClr val="B5207D"/>
                </a:solidFill>
              </a:rPr>
              <a:t>Highlighting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20507"/>
            <a:ext cx="3263900" cy="135699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80645" algn="just">
              <a:lnSpc>
                <a:spcPct val="100000"/>
              </a:lnSpc>
              <a:spcBef>
                <a:spcPts val="944"/>
              </a:spcBef>
            </a:pPr>
            <a:r>
              <a:rPr sz="2000" b="0" spc="-15" dirty="0">
                <a:solidFill>
                  <a:srgbClr val="B5207D"/>
                </a:solidFill>
                <a:latin typeface="Calibri Light"/>
                <a:cs typeface="Calibri Light"/>
              </a:rPr>
              <a:t>Page</a:t>
            </a:r>
            <a:r>
              <a:rPr sz="2000" b="0" spc="-25" dirty="0">
                <a:solidFill>
                  <a:srgbClr val="B5207D"/>
                </a:solidFill>
                <a:latin typeface="Calibri Light"/>
                <a:cs typeface="Calibri Light"/>
              </a:rPr>
              <a:t> </a:t>
            </a:r>
            <a:r>
              <a:rPr sz="2000" b="0" spc="-5" dirty="0">
                <a:solidFill>
                  <a:srgbClr val="B5207D"/>
                </a:solidFill>
                <a:latin typeface="Calibri Light"/>
                <a:cs typeface="Calibri Light"/>
              </a:rPr>
              <a:t>View</a:t>
            </a:r>
            <a:endParaRPr sz="2000">
              <a:latin typeface="Calibri Light"/>
              <a:cs typeface="Calibri Light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Clicking on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a particular issue will  </a:t>
            </a: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display where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it is </a:t>
            </a: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highlighted on 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the</a:t>
            </a: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 page.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4086634"/>
            <a:ext cx="3480435" cy="258191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74295" algn="just">
              <a:lnSpc>
                <a:spcPct val="100000"/>
              </a:lnSpc>
              <a:spcBef>
                <a:spcPts val="935"/>
              </a:spcBef>
            </a:pPr>
            <a:r>
              <a:rPr sz="2000" b="0" spc="-5" dirty="0">
                <a:solidFill>
                  <a:srgbClr val="B5207D"/>
                </a:solidFill>
                <a:latin typeface="Calibri Light"/>
                <a:cs typeface="Calibri Light"/>
              </a:rPr>
              <a:t>Source</a:t>
            </a:r>
            <a:r>
              <a:rPr sz="2000" b="0" spc="-60" dirty="0">
                <a:solidFill>
                  <a:srgbClr val="B5207D"/>
                </a:solidFill>
                <a:latin typeface="Calibri Light"/>
                <a:cs typeface="Calibri Light"/>
              </a:rPr>
              <a:t> </a:t>
            </a:r>
            <a:r>
              <a:rPr sz="2000" b="0" spc="-5" dirty="0">
                <a:solidFill>
                  <a:srgbClr val="B5207D"/>
                </a:solidFill>
                <a:latin typeface="Calibri Light"/>
                <a:cs typeface="Calibri Light"/>
              </a:rPr>
              <a:t>View</a:t>
            </a:r>
            <a:endParaRPr sz="2000">
              <a:latin typeface="Calibri Light"/>
              <a:cs typeface="Calibri Light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Clicking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the </a:t>
            </a:r>
            <a:r>
              <a:rPr sz="1800" b="0" i="1" spc="-10" dirty="0">
                <a:solidFill>
                  <a:srgbClr val="00395A"/>
                </a:solidFill>
                <a:latin typeface="Calibri Light"/>
                <a:cs typeface="Calibri Light"/>
              </a:rPr>
              <a:t>Source View </a:t>
            </a: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icon on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an  issue will also </a:t>
            </a: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display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it in the </a:t>
            </a: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page  source </a:t>
            </a:r>
            <a:r>
              <a:rPr sz="1800" b="0" spc="-10" dirty="0">
                <a:solidFill>
                  <a:srgbClr val="00395A"/>
                </a:solidFill>
                <a:latin typeface="Calibri Light"/>
                <a:cs typeface="Calibri Light"/>
              </a:rPr>
              <a:t>code.</a:t>
            </a:r>
            <a:endParaRPr sz="1800">
              <a:latin typeface="Calibri Light"/>
              <a:cs typeface="Calibri Light"/>
            </a:endParaRPr>
          </a:p>
          <a:p>
            <a:pPr marL="241300" marR="73660" indent="-2286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If there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is </a:t>
            </a:r>
            <a:r>
              <a:rPr sz="1800" b="0" spc="-10" dirty="0">
                <a:solidFill>
                  <a:srgbClr val="00395A"/>
                </a:solidFill>
                <a:latin typeface="Calibri Light"/>
                <a:cs typeface="Calibri Light"/>
              </a:rPr>
              <a:t>more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than </a:t>
            </a: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one  occurrence of </a:t>
            </a:r>
            <a:r>
              <a:rPr sz="1800" b="0" dirty="0">
                <a:solidFill>
                  <a:srgbClr val="00395A"/>
                </a:solidFill>
                <a:latin typeface="Calibri Light"/>
                <a:cs typeface="Calibri Light"/>
              </a:rPr>
              <a:t>the issue, </a:t>
            </a:r>
            <a:r>
              <a:rPr sz="1800" b="0" spc="-15" dirty="0">
                <a:solidFill>
                  <a:srgbClr val="00395A"/>
                </a:solidFill>
                <a:latin typeface="Calibri Light"/>
                <a:cs typeface="Calibri Light"/>
              </a:rPr>
              <a:t>you </a:t>
            </a: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can  </a:t>
            </a:r>
            <a:r>
              <a:rPr sz="1800" b="0" spc="-10" dirty="0">
                <a:solidFill>
                  <a:srgbClr val="00395A"/>
                </a:solidFill>
                <a:latin typeface="Calibri Light"/>
                <a:cs typeface="Calibri Light"/>
              </a:rPr>
              <a:t>scroll through </a:t>
            </a: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each one by clicking  </a:t>
            </a:r>
            <a:r>
              <a:rPr sz="1800" b="0" i="1" spc="-5" dirty="0">
                <a:solidFill>
                  <a:srgbClr val="00395A"/>
                </a:solidFill>
                <a:latin typeface="Calibri Light"/>
                <a:cs typeface="Calibri Light"/>
              </a:rPr>
              <a:t>Previous </a:t>
            </a:r>
            <a:r>
              <a:rPr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or</a:t>
            </a:r>
            <a:r>
              <a:rPr sz="1800" b="0" spc="15" dirty="0">
                <a:solidFill>
                  <a:srgbClr val="00395A"/>
                </a:solidFill>
                <a:latin typeface="Calibri Light"/>
                <a:cs typeface="Calibri Light"/>
              </a:rPr>
              <a:t> </a:t>
            </a:r>
            <a:r>
              <a:rPr sz="1800" b="0" i="1" spc="-10" dirty="0">
                <a:solidFill>
                  <a:srgbClr val="00395A"/>
                </a:solidFill>
                <a:latin typeface="Calibri Light"/>
                <a:cs typeface="Calibri Light"/>
              </a:rPr>
              <a:t>Next</a:t>
            </a:r>
            <a:r>
              <a:rPr sz="1800" b="0" spc="-10" dirty="0">
                <a:solidFill>
                  <a:srgbClr val="00395A"/>
                </a:solidFill>
                <a:latin typeface="Calibri Light"/>
                <a:cs typeface="Calibri Light"/>
              </a:rPr>
              <a:t>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52751" y="1530058"/>
            <a:ext cx="6713250" cy="2171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5255" y="1537716"/>
            <a:ext cx="6638544" cy="2097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60356" y="4193869"/>
            <a:ext cx="3093773" cy="806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2876" y="4201667"/>
            <a:ext cx="3019044" cy="731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6671" y="5041339"/>
            <a:ext cx="6719322" cy="15682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09159" y="5049011"/>
            <a:ext cx="6644640" cy="1493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44665"/>
          </a:xfrm>
          <a:custGeom>
            <a:avLst/>
            <a:gdLst/>
            <a:ahLst/>
            <a:cxnLst/>
            <a:rect l="l" t="t" r="r" b="b"/>
            <a:pathLst>
              <a:path w="12192000" h="6844665">
                <a:moveTo>
                  <a:pt x="0" y="6844283"/>
                </a:moveTo>
                <a:lnTo>
                  <a:pt x="12192000" y="6844283"/>
                </a:lnTo>
                <a:lnTo>
                  <a:pt x="12192000" y="0"/>
                </a:lnTo>
                <a:lnTo>
                  <a:pt x="0" y="0"/>
                </a:lnTo>
                <a:lnTo>
                  <a:pt x="0" y="6844283"/>
                </a:lnTo>
                <a:close/>
              </a:path>
            </a:pathLst>
          </a:custGeom>
          <a:solidFill>
            <a:srgbClr val="003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44665"/>
          </a:xfrm>
          <a:custGeom>
            <a:avLst/>
            <a:gdLst/>
            <a:ahLst/>
            <a:cxnLst/>
            <a:rect l="l" t="t" r="r" b="b"/>
            <a:pathLst>
              <a:path w="12192000" h="6844665">
                <a:moveTo>
                  <a:pt x="0" y="6844283"/>
                </a:moveTo>
                <a:lnTo>
                  <a:pt x="12192000" y="6844283"/>
                </a:lnTo>
                <a:lnTo>
                  <a:pt x="12192000" y="0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44665"/>
          </a:xfrm>
          <a:custGeom>
            <a:avLst/>
            <a:gdLst/>
            <a:ahLst/>
            <a:cxnLst/>
            <a:rect l="l" t="t" r="r" b="b"/>
            <a:pathLst>
              <a:path h="6844665">
                <a:moveTo>
                  <a:pt x="0" y="0"/>
                </a:moveTo>
                <a:lnTo>
                  <a:pt x="0" y="6844283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02368" y="859536"/>
            <a:ext cx="2124455" cy="402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6646" y="2549161"/>
            <a:ext cx="5419090" cy="151384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pc="-30" dirty="0"/>
              <a:t>Thank</a:t>
            </a:r>
            <a:r>
              <a:rPr spc="-114" dirty="0"/>
              <a:t> </a:t>
            </a:r>
            <a:r>
              <a:rPr spc="-125" dirty="0"/>
              <a:t>You</a:t>
            </a:r>
          </a:p>
          <a:p>
            <a:pPr marL="12700" marR="5080">
              <a:lnSpc>
                <a:spcPct val="70000"/>
              </a:lnSpc>
              <a:spcBef>
                <a:spcPts val="1040"/>
              </a:spcBef>
            </a:pPr>
            <a:r>
              <a:rPr sz="1700" spc="-5" dirty="0"/>
              <a:t>If </a:t>
            </a:r>
            <a:r>
              <a:rPr sz="1700" spc="-10" dirty="0"/>
              <a:t>you experience any problems, </a:t>
            </a:r>
            <a:r>
              <a:rPr sz="1700" spc="-5" dirty="0"/>
              <a:t>or </a:t>
            </a:r>
            <a:r>
              <a:rPr sz="1700" spc="-10" dirty="0"/>
              <a:t>have any </a:t>
            </a:r>
            <a:r>
              <a:rPr sz="1700" spc="-5" dirty="0"/>
              <a:t>questions  </a:t>
            </a:r>
            <a:r>
              <a:rPr sz="1700" spc="-10" dirty="0"/>
              <a:t>regarding </a:t>
            </a:r>
            <a:r>
              <a:rPr sz="1700" dirty="0"/>
              <a:t>the DQM Plug-in please </a:t>
            </a:r>
            <a:r>
              <a:rPr sz="1700" spc="-10" dirty="0"/>
              <a:t>contact </a:t>
            </a:r>
            <a:r>
              <a:rPr sz="1700" spc="-5" dirty="0"/>
              <a:t>Crownpeak Support  </a:t>
            </a:r>
            <a:r>
              <a:rPr sz="1700" dirty="0"/>
              <a:t>using the </a:t>
            </a:r>
            <a:r>
              <a:rPr sz="1700" spc="-5" dirty="0"/>
              <a:t>details</a:t>
            </a:r>
            <a:r>
              <a:rPr sz="1700" dirty="0"/>
              <a:t> </a:t>
            </a:r>
            <a:r>
              <a:rPr sz="1700" spc="-25" dirty="0"/>
              <a:t>below.</a:t>
            </a:r>
            <a:endParaRPr sz="1700" dirty="0"/>
          </a:p>
        </p:txBody>
      </p:sp>
      <p:sp>
        <p:nvSpPr>
          <p:cNvPr id="7" name="object 7"/>
          <p:cNvSpPr txBox="1"/>
          <p:nvPr/>
        </p:nvSpPr>
        <p:spPr>
          <a:xfrm>
            <a:off x="396646" y="5634024"/>
            <a:ext cx="2940050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0" dirty="0">
                <a:solidFill>
                  <a:srgbClr val="B5207D"/>
                </a:solidFill>
                <a:latin typeface="Calibri Light"/>
                <a:cs typeface="Calibri Light"/>
              </a:rPr>
              <a:t>Crownpeak </a:t>
            </a:r>
            <a:r>
              <a:rPr sz="1800" b="0" spc="-5" dirty="0">
                <a:solidFill>
                  <a:srgbClr val="B5207D"/>
                </a:solidFill>
                <a:latin typeface="Calibri Light"/>
                <a:cs typeface="Calibri Light"/>
              </a:rPr>
              <a:t>DQM</a:t>
            </a:r>
            <a:r>
              <a:rPr sz="1800" b="0" spc="-130" dirty="0">
                <a:solidFill>
                  <a:srgbClr val="B5207D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B5207D"/>
                </a:solidFill>
                <a:latin typeface="Calibri Light"/>
                <a:cs typeface="Calibri Light"/>
              </a:rPr>
              <a:t>Support</a:t>
            </a:r>
            <a:endParaRPr sz="18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105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dqmhelp@crownpeak.com</a:t>
            </a:r>
            <a:r>
              <a:rPr sz="1050" spc="-5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0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support.crownpeak.com</a:t>
            </a:r>
            <a:endParaRPr sz="10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0601"/>
            <a:ext cx="6084451" cy="6857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3904" y="1808098"/>
            <a:ext cx="67310" cy="36830"/>
          </a:xfrm>
          <a:custGeom>
            <a:avLst/>
            <a:gdLst/>
            <a:ahLst/>
            <a:cxnLst/>
            <a:rect l="l" t="t" r="r" b="b"/>
            <a:pathLst>
              <a:path w="67310" h="36830">
                <a:moveTo>
                  <a:pt x="67310" y="0"/>
                </a:moveTo>
                <a:lnTo>
                  <a:pt x="127" y="126"/>
                </a:lnTo>
                <a:lnTo>
                  <a:pt x="19" y="27398"/>
                </a:lnTo>
                <a:lnTo>
                  <a:pt x="0" y="36829"/>
                </a:lnTo>
                <a:lnTo>
                  <a:pt x="673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682105" cy="3649345"/>
          </a:xfrm>
          <a:custGeom>
            <a:avLst/>
            <a:gdLst/>
            <a:ahLst/>
            <a:cxnLst/>
            <a:rect l="l" t="t" r="r" b="b"/>
            <a:pathLst>
              <a:path w="6682105" h="3649345">
                <a:moveTo>
                  <a:pt x="6682009" y="0"/>
                </a:moveTo>
                <a:lnTo>
                  <a:pt x="0" y="0"/>
                </a:lnTo>
                <a:lnTo>
                  <a:pt x="0" y="3649265"/>
                </a:lnTo>
                <a:lnTo>
                  <a:pt x="6682009" y="0"/>
                </a:lnTo>
                <a:close/>
              </a:path>
            </a:pathLst>
          </a:custGeom>
          <a:solidFill>
            <a:srgbClr val="003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67401" y="1597863"/>
            <a:ext cx="35030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rgbClr val="B5207D"/>
                </a:solidFill>
              </a:rPr>
              <a:t>Requirements</a:t>
            </a:r>
          </a:p>
        </p:txBody>
      </p:sp>
      <p:sp>
        <p:nvSpPr>
          <p:cNvPr id="3" name="object 3"/>
          <p:cNvSpPr/>
          <p:nvPr/>
        </p:nvSpPr>
        <p:spPr>
          <a:xfrm>
            <a:off x="9802368" y="858011"/>
            <a:ext cx="2148839" cy="406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43601" y="2779902"/>
            <a:ext cx="6007606" cy="28219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000" spc="5" dirty="0">
                <a:solidFill>
                  <a:srgbClr val="00395A"/>
                </a:solidFill>
                <a:latin typeface="Wingdings"/>
                <a:cs typeface="Wingdings"/>
              </a:rPr>
              <a:t></a:t>
            </a:r>
            <a:endParaRPr lang="en-US" sz="2000" spc="5" dirty="0">
              <a:solidFill>
                <a:srgbClr val="00395A"/>
              </a:solidFill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lang="en-IE" sz="2000" spc="5" dirty="0">
                <a:solidFill>
                  <a:srgbClr val="00395A"/>
                </a:solidFill>
                <a:latin typeface="Wingdings"/>
                <a:cs typeface="Wingdings"/>
              </a:rPr>
              <a:t></a:t>
            </a: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lang="en-IE" sz="2000" spc="5" dirty="0">
                <a:solidFill>
                  <a:srgbClr val="00395A"/>
                </a:solidFill>
                <a:latin typeface="Wingdings"/>
                <a:cs typeface="Wingdings"/>
              </a:rPr>
              <a:t></a:t>
            </a: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lang="en-IE" sz="2000" spc="5" dirty="0">
                <a:solidFill>
                  <a:srgbClr val="00395A"/>
                </a:solidFill>
                <a:latin typeface="Wingdings"/>
                <a:cs typeface="Wingdings"/>
              </a:rPr>
              <a:t></a:t>
            </a: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lang="en-IE" sz="2000" spc="5" dirty="0">
                <a:solidFill>
                  <a:srgbClr val="00395A"/>
                </a:solidFill>
                <a:latin typeface="Wingdings"/>
                <a:cs typeface="Wingdings"/>
              </a:rPr>
              <a:t></a:t>
            </a:r>
            <a:endParaRPr lang="en-IE" sz="2000" dirty="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endParaRPr sz="2000" dirty="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80067" y="2774129"/>
            <a:ext cx="37033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b="0" spc="-5" dirty="0">
                <a:solidFill>
                  <a:srgbClr val="00395A"/>
                </a:solidFill>
                <a:latin typeface="Calibri Light"/>
                <a:cs typeface="Calibri Light"/>
              </a:rPr>
              <a:t>AEMaacs environment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9DD327E8-9114-D543-A3E7-2D4F8BFF8D84}"/>
              </a:ext>
            </a:extLst>
          </p:cNvPr>
          <p:cNvSpPr txBox="1"/>
          <p:nvPr/>
        </p:nvSpPr>
        <p:spPr>
          <a:xfrm>
            <a:off x="6382695" y="3246932"/>
            <a:ext cx="37033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b="0" spc="-5" dirty="0">
                <a:solidFill>
                  <a:srgbClr val="00395A"/>
                </a:solidFill>
                <a:latin typeface="Calibri Light"/>
                <a:cs typeface="Calibri Light"/>
              </a:rPr>
              <a:t>Admin access on your AEM instance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C622AEA6-E4F9-CC49-86C8-9C60CE8677CB}"/>
              </a:ext>
            </a:extLst>
          </p:cNvPr>
          <p:cNvSpPr txBox="1"/>
          <p:nvPr/>
        </p:nvSpPr>
        <p:spPr>
          <a:xfrm>
            <a:off x="6385322" y="3725694"/>
            <a:ext cx="37033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b="0" spc="-5" dirty="0">
                <a:solidFill>
                  <a:srgbClr val="00395A"/>
                </a:solidFill>
                <a:latin typeface="Calibri Light"/>
                <a:cs typeface="Calibri Light"/>
              </a:rPr>
              <a:t>Crownpeak API Key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8E8C25E8-3D42-0946-9ABA-7FA5976DBB2C}"/>
              </a:ext>
            </a:extLst>
          </p:cNvPr>
          <p:cNvSpPr txBox="1"/>
          <p:nvPr/>
        </p:nvSpPr>
        <p:spPr>
          <a:xfrm>
            <a:off x="6380067" y="4222529"/>
            <a:ext cx="37033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b="0" spc="-5" dirty="0">
                <a:solidFill>
                  <a:srgbClr val="00395A"/>
                </a:solidFill>
                <a:latin typeface="Calibri Light"/>
                <a:cs typeface="Calibri Light"/>
              </a:rPr>
              <a:t>Crownpeak configured Website ID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7E0596A0-B93D-294C-AC16-16987CBC1BE9}"/>
              </a:ext>
            </a:extLst>
          </p:cNvPr>
          <p:cNvSpPr txBox="1"/>
          <p:nvPr/>
        </p:nvSpPr>
        <p:spPr>
          <a:xfrm>
            <a:off x="6380066" y="4683218"/>
            <a:ext cx="5202333" cy="12830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b="0" spc="-5" dirty="0">
                <a:solidFill>
                  <a:srgbClr val="00395A"/>
                </a:solidFill>
                <a:latin typeface="Calibri Light"/>
                <a:cs typeface="Calibri Light"/>
              </a:rPr>
              <a:t>You may also need to whitelist our API endpoints:</a:t>
            </a:r>
          </a:p>
          <a:p>
            <a:pPr marL="812800" lvl="1" indent="-342900">
              <a:spcBef>
                <a:spcPts val="105"/>
              </a:spcBef>
              <a:buFont typeface="Wingdings" pitchFamily="2" charset="2"/>
              <a:buChar char="ü"/>
            </a:pPr>
            <a:r>
              <a:rPr lang="en-US" sz="2000" spc="-5" dirty="0">
                <a:solidFill>
                  <a:srgbClr val="00395A"/>
                </a:solidFill>
                <a:latin typeface="Calibri Light"/>
                <a:cs typeface="Calibri Light"/>
              </a:rPr>
              <a:t>api.crownpeak.net</a:t>
            </a:r>
            <a:endParaRPr lang="en-IE" sz="2000" dirty="0">
              <a:latin typeface="Wingdings"/>
              <a:cs typeface="Wingdings"/>
            </a:endParaRPr>
          </a:p>
          <a:p>
            <a:pPr marL="469900" lvl="1">
              <a:spcBef>
                <a:spcPts val="105"/>
              </a:spcBef>
            </a:pPr>
            <a:r>
              <a:rPr lang="en-IE" sz="2000" spc="5" dirty="0">
                <a:solidFill>
                  <a:srgbClr val="00395A"/>
                </a:solidFill>
                <a:latin typeface="Wingdings"/>
                <a:cs typeface="Wingdings"/>
              </a:rPr>
              <a:t></a:t>
            </a:r>
            <a:r>
              <a:rPr lang="en-US" sz="2000" spc="-5" dirty="0">
                <a:solidFill>
                  <a:srgbClr val="00395A"/>
                </a:solidFill>
                <a:latin typeface="Calibri Light"/>
                <a:cs typeface="Calibri Light"/>
              </a:rPr>
              <a:t>  api.digitalqualitymanager.com</a:t>
            </a:r>
            <a:endParaRPr lang="en-IE" sz="2000" dirty="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17640" y="2887726"/>
            <a:ext cx="54571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1 </a:t>
            </a:r>
            <a:r>
              <a:rPr spc="-20" dirty="0"/>
              <a:t>Install </a:t>
            </a:r>
            <a:r>
              <a:rPr dirty="0"/>
              <a:t>the </a:t>
            </a:r>
            <a:r>
              <a:rPr spc="-10" dirty="0"/>
              <a:t>New </a:t>
            </a:r>
            <a:r>
              <a:rPr spc="-5" dirty="0"/>
              <a:t>Plug-in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511415" cy="697230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dirty="0">
                <a:solidFill>
                  <a:srgbClr val="B5207D"/>
                </a:solidFill>
              </a:rPr>
              <a:t>Installation overview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377797"/>
            <a:ext cx="9931400" cy="2294859"/>
          </a:xfrm>
          <a:prstGeom prst="rect">
            <a:avLst/>
          </a:prstGeom>
        </p:spPr>
        <p:txBody>
          <a:bodyPr vert="horz" wrap="square" lIns="0" tIns="139065" rIns="0" bIns="0" rtlCol="0" anchor="t">
            <a:spAutoFit/>
          </a:bodyPr>
          <a:lstStyle/>
          <a:p>
            <a:pPr marL="12700">
              <a:spcBef>
                <a:spcPts val="1095"/>
              </a:spcBef>
              <a:tabLst>
                <a:tab pos="469900" algn="l"/>
                <a:tab pos="470534" algn="l"/>
              </a:tabLst>
            </a:pPr>
            <a:r>
              <a:rPr lang="en-US" sz="2000" spc="-15" dirty="0">
                <a:solidFill>
                  <a:srgbClr val="00395A"/>
                </a:solidFill>
                <a:latin typeface="Calibri Light"/>
                <a:cs typeface="Calibri Light"/>
              </a:rPr>
              <a:t>The installation of additional packages in Adobe Experience Manager as a cloud service, has been limited to be performed only through the official project build workflow on Cloud Manager – that is Adobe's CI/CD tool. </a:t>
            </a:r>
            <a:br>
              <a:rPr lang="en-US" sz="2000" spc="-15" dirty="0">
                <a:solidFill>
                  <a:srgbClr val="00395A"/>
                </a:solidFill>
                <a:latin typeface="Calibri Light"/>
                <a:cs typeface="Calibri Light"/>
              </a:rPr>
            </a:br>
            <a:r>
              <a:rPr lang="en-US" sz="2000" spc="-15" dirty="0">
                <a:solidFill>
                  <a:srgbClr val="00395A"/>
                </a:solidFill>
                <a:latin typeface="Calibri Light"/>
                <a:cs typeface="Calibri Light"/>
              </a:rPr>
              <a:t>Thus to install an additional package one needs to alter the application configuration within the application codebase.</a:t>
            </a:r>
            <a:br>
              <a:rPr lang="en-US" sz="2000" spc="-15" dirty="0">
                <a:solidFill>
                  <a:srgbClr val="00395A"/>
                </a:solidFill>
                <a:latin typeface="Calibri Light"/>
                <a:cs typeface="Calibri Light"/>
              </a:rPr>
            </a:br>
            <a:r>
              <a:rPr lang="en-US" sz="2000" spc="-15" dirty="0">
                <a:solidFill>
                  <a:srgbClr val="00395A"/>
                </a:solidFill>
                <a:latin typeface="Calibri Light"/>
                <a:cs typeface="Calibri Light"/>
              </a:rPr>
              <a:t>This is best done by a developer, but someone with a bit broader computer experience should also be able to handle that task.</a:t>
            </a:r>
            <a:endParaRPr lang="en-US" sz="20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23531" y="6407302"/>
            <a:ext cx="4654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0" i="1" spc="-25" dirty="0">
                <a:solidFill>
                  <a:srgbClr val="00395A"/>
                </a:solidFill>
                <a:latin typeface="Calibri Light"/>
                <a:cs typeface="Calibri Light"/>
              </a:rPr>
              <a:t>*You </a:t>
            </a:r>
            <a:r>
              <a:rPr sz="1200" b="0" i="1" dirty="0">
                <a:solidFill>
                  <a:srgbClr val="00395A"/>
                </a:solidFill>
                <a:latin typeface="Calibri Light"/>
                <a:cs typeface="Calibri Light"/>
              </a:rPr>
              <a:t>should have </a:t>
            </a:r>
            <a:r>
              <a:rPr sz="1200" b="0" i="1" spc="-5" dirty="0">
                <a:solidFill>
                  <a:srgbClr val="00395A"/>
                </a:solidFill>
                <a:latin typeface="Calibri Light"/>
                <a:cs typeface="Calibri Light"/>
              </a:rPr>
              <a:t>received </a:t>
            </a:r>
            <a:r>
              <a:rPr sz="1200" b="0" i="1" dirty="0">
                <a:solidFill>
                  <a:srgbClr val="00395A"/>
                </a:solidFill>
                <a:latin typeface="Calibri Light"/>
                <a:cs typeface="Calibri Light"/>
              </a:rPr>
              <a:t>a link </a:t>
            </a:r>
            <a:r>
              <a:rPr sz="1200" b="0" i="1" spc="-10" dirty="0">
                <a:solidFill>
                  <a:srgbClr val="00395A"/>
                </a:solidFill>
                <a:latin typeface="Calibri Light"/>
                <a:cs typeface="Calibri Light"/>
              </a:rPr>
              <a:t>to </a:t>
            </a:r>
            <a:r>
              <a:rPr sz="1200" b="0" i="1" dirty="0">
                <a:solidFill>
                  <a:srgbClr val="00395A"/>
                </a:solidFill>
                <a:latin typeface="Calibri Light"/>
                <a:cs typeface="Calibri Light"/>
              </a:rPr>
              <a:t>download the </a:t>
            </a:r>
            <a:r>
              <a:rPr sz="1200" b="0" i="1" spc="-5" dirty="0">
                <a:solidFill>
                  <a:srgbClr val="00395A"/>
                </a:solidFill>
                <a:latin typeface="Calibri Light"/>
                <a:cs typeface="Calibri Light"/>
              </a:rPr>
              <a:t>latest .zip </a:t>
            </a:r>
            <a:r>
              <a:rPr sz="1200" b="0" i="1" spc="-10" dirty="0">
                <a:solidFill>
                  <a:srgbClr val="00395A"/>
                </a:solidFill>
                <a:latin typeface="Calibri Light"/>
                <a:cs typeface="Calibri Light"/>
              </a:rPr>
              <a:t>package </a:t>
            </a:r>
            <a:r>
              <a:rPr sz="1200" b="0" i="1" spc="-5" dirty="0">
                <a:solidFill>
                  <a:srgbClr val="00395A"/>
                </a:solidFill>
                <a:latin typeface="Calibri Light"/>
                <a:cs typeface="Calibri Light"/>
              </a:rPr>
              <a:t>from </a:t>
            </a:r>
            <a:r>
              <a:rPr sz="1200" b="0" i="1" dirty="0">
                <a:solidFill>
                  <a:srgbClr val="00395A"/>
                </a:solidFill>
                <a:latin typeface="Calibri Light"/>
                <a:cs typeface="Calibri Light"/>
              </a:rPr>
              <a:t>a  </a:t>
            </a:r>
            <a:r>
              <a:rPr sz="1200" b="0" i="1" spc="-5" dirty="0">
                <a:solidFill>
                  <a:srgbClr val="00395A"/>
                </a:solidFill>
                <a:latin typeface="Calibri Light"/>
                <a:cs typeface="Calibri Light"/>
              </a:rPr>
              <a:t>member </a:t>
            </a:r>
            <a:r>
              <a:rPr sz="1200" b="0" i="1" dirty="0">
                <a:solidFill>
                  <a:srgbClr val="00395A"/>
                </a:solidFill>
                <a:latin typeface="Calibri Light"/>
                <a:cs typeface="Calibri Light"/>
              </a:rPr>
              <a:t>of the </a:t>
            </a:r>
            <a:r>
              <a:rPr sz="1200" b="0" i="1" spc="-5" dirty="0">
                <a:solidFill>
                  <a:srgbClr val="00395A"/>
                </a:solidFill>
                <a:latin typeface="Calibri Light"/>
                <a:cs typeface="Calibri Light"/>
              </a:rPr>
              <a:t>Crownpeak </a:t>
            </a:r>
            <a:r>
              <a:rPr sz="1200" b="0" i="1" spc="-10" dirty="0">
                <a:solidFill>
                  <a:srgbClr val="00395A"/>
                </a:solidFill>
                <a:latin typeface="Calibri Light"/>
                <a:cs typeface="Calibri Light"/>
              </a:rPr>
              <a:t>team, </a:t>
            </a:r>
            <a:r>
              <a:rPr sz="1200" b="0" i="1" dirty="0">
                <a:solidFill>
                  <a:srgbClr val="00395A"/>
                </a:solidFill>
                <a:latin typeface="Calibri Light"/>
                <a:cs typeface="Calibri Light"/>
              </a:rPr>
              <a:t>along with a new </a:t>
            </a:r>
            <a:r>
              <a:rPr sz="1200" b="0" i="1" spc="-5" dirty="0">
                <a:solidFill>
                  <a:srgbClr val="00395A"/>
                </a:solidFill>
                <a:latin typeface="Calibri Light"/>
                <a:cs typeface="Calibri Light"/>
              </a:rPr>
              <a:t>API </a:t>
            </a:r>
            <a:r>
              <a:rPr sz="1200" b="0" i="1" spc="-20" dirty="0">
                <a:solidFill>
                  <a:srgbClr val="00395A"/>
                </a:solidFill>
                <a:latin typeface="Calibri Light"/>
                <a:cs typeface="Calibri Light"/>
              </a:rPr>
              <a:t>key </a:t>
            </a:r>
            <a:r>
              <a:rPr sz="1200" b="0" i="1" dirty="0">
                <a:solidFill>
                  <a:srgbClr val="00395A"/>
                </a:solidFill>
                <a:latin typeface="Calibri Light"/>
                <a:cs typeface="Calibri Light"/>
              </a:rPr>
              <a:t>and </a:t>
            </a:r>
            <a:r>
              <a:rPr sz="1200" b="0" i="1" spc="-10" dirty="0">
                <a:solidFill>
                  <a:srgbClr val="00395A"/>
                </a:solidFill>
                <a:latin typeface="Calibri Light"/>
                <a:cs typeface="Calibri Light"/>
              </a:rPr>
              <a:t>Website</a:t>
            </a:r>
            <a:r>
              <a:rPr sz="1200" b="0" i="1" spc="55" dirty="0">
                <a:solidFill>
                  <a:srgbClr val="00395A"/>
                </a:solidFill>
                <a:latin typeface="Calibri Light"/>
                <a:cs typeface="Calibri Light"/>
              </a:rPr>
              <a:t> </a:t>
            </a:r>
            <a:r>
              <a:rPr sz="1200" b="0" i="1" spc="-15" dirty="0">
                <a:solidFill>
                  <a:srgbClr val="00395A"/>
                </a:solidFill>
                <a:latin typeface="Calibri Light"/>
                <a:cs typeface="Calibri Light"/>
              </a:rPr>
              <a:t>ID.</a:t>
            </a:r>
            <a:endParaRPr sz="12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092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chnology 2020 Free Stock Photo - Public Domain Pictures">
            <a:extLst>
              <a:ext uri="{FF2B5EF4-FFF2-40B4-BE49-F238E27FC236}">
                <a16:creationId xmlns:a16="http://schemas.microsoft.com/office/drawing/2014/main" id="{18DC2CCD-1F65-1C49-BB0A-265475D63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0" t="-383" r="11059" b="101"/>
          <a:stretch/>
        </p:blipFill>
        <p:spPr>
          <a:xfrm rot="5400000">
            <a:off x="-359793" y="346129"/>
            <a:ext cx="6867845" cy="6150565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3ED1DC80-E8AD-D819-4F90-D7AFAB518B43}"/>
              </a:ext>
            </a:extLst>
          </p:cNvPr>
          <p:cNvSpPr/>
          <p:nvPr/>
        </p:nvSpPr>
        <p:spPr>
          <a:xfrm rot="5400000">
            <a:off x="458931" y="1905000"/>
            <a:ext cx="8517832" cy="4705754"/>
          </a:xfrm>
          <a:custGeom>
            <a:avLst/>
            <a:gdLst/>
            <a:ahLst/>
            <a:cxnLst/>
            <a:rect l="l" t="t" r="r" b="b"/>
            <a:pathLst>
              <a:path w="6682105" h="3649345">
                <a:moveTo>
                  <a:pt x="6682009" y="0"/>
                </a:moveTo>
                <a:lnTo>
                  <a:pt x="0" y="0"/>
                </a:lnTo>
                <a:lnTo>
                  <a:pt x="0" y="3649265"/>
                </a:lnTo>
                <a:lnTo>
                  <a:pt x="6682009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4A3FA917-7B8F-3F82-352A-445698808932}"/>
              </a:ext>
            </a:extLst>
          </p:cNvPr>
          <p:cNvSpPr/>
          <p:nvPr/>
        </p:nvSpPr>
        <p:spPr>
          <a:xfrm>
            <a:off x="0" y="-8659"/>
            <a:ext cx="6682105" cy="3649345"/>
          </a:xfrm>
          <a:custGeom>
            <a:avLst/>
            <a:gdLst/>
            <a:ahLst/>
            <a:cxnLst/>
            <a:rect l="l" t="t" r="r" b="b"/>
            <a:pathLst>
              <a:path w="6682105" h="3649345">
                <a:moveTo>
                  <a:pt x="6682009" y="0"/>
                </a:moveTo>
                <a:lnTo>
                  <a:pt x="0" y="0"/>
                </a:lnTo>
                <a:lnTo>
                  <a:pt x="0" y="3649265"/>
                </a:lnTo>
                <a:lnTo>
                  <a:pt x="6682009" y="0"/>
                </a:lnTo>
                <a:close/>
              </a:path>
            </a:pathLst>
          </a:custGeom>
          <a:solidFill>
            <a:srgbClr val="B52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E0EFD7D0-D1C1-2FDD-8EE4-C66BBBE00034}"/>
              </a:ext>
            </a:extLst>
          </p:cNvPr>
          <p:cNvSpPr txBox="1">
            <a:spLocks/>
          </p:cNvSpPr>
          <p:nvPr/>
        </p:nvSpPr>
        <p:spPr>
          <a:xfrm>
            <a:off x="6792744" y="1710431"/>
            <a:ext cx="3157855" cy="697230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kern="0" spc="-20" dirty="0">
                <a:solidFill>
                  <a:srgbClr val="B5207D"/>
                </a:solidFill>
              </a:rPr>
              <a:t>Installation</a:t>
            </a:r>
            <a:endParaRPr lang="en-US" dirty="0"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885C0C06-14EC-E67F-4D69-B1BD0421EB9E}"/>
              </a:ext>
            </a:extLst>
          </p:cNvPr>
          <p:cNvSpPr txBox="1"/>
          <p:nvPr/>
        </p:nvSpPr>
        <p:spPr>
          <a:xfrm>
            <a:off x="6602107" y="3022357"/>
            <a:ext cx="4598013" cy="1590820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698500" indent="-685800">
              <a:spcBef>
                <a:spcPts val="105"/>
              </a:spcBef>
              <a:buFont typeface="Wingdings"/>
              <a:buChar char=""/>
              <a:tabLst>
                <a:tab pos="697865" algn="l"/>
                <a:tab pos="698500" algn="l"/>
              </a:tabLst>
            </a:pPr>
            <a:r>
              <a:rPr lang="en-US" sz="2000" dirty="0">
                <a:solidFill>
                  <a:srgbClr val="00395A"/>
                </a:solidFill>
                <a:latin typeface="Calibri Light"/>
                <a:cs typeface="Calibri Light"/>
              </a:rPr>
              <a:t>Copy </a:t>
            </a:r>
            <a:r>
              <a:rPr lang="en-US" sz="2000" dirty="0" err="1">
                <a:solidFill>
                  <a:srgbClr val="00395A"/>
                </a:solidFill>
                <a:latin typeface="Calibri Light"/>
                <a:cs typeface="Calibri Light"/>
              </a:rPr>
              <a:t>crownpeak</a:t>
            </a:r>
            <a:r>
              <a:rPr lang="en-US" sz="2000" dirty="0">
                <a:solidFill>
                  <a:srgbClr val="00395A"/>
                </a:solidFill>
                <a:latin typeface="Calibri Light"/>
                <a:cs typeface="Calibri Light"/>
              </a:rPr>
              <a:t> plugin to application codebase</a:t>
            </a:r>
          </a:p>
          <a:p>
            <a:pPr marL="698500" indent="-685800">
              <a:spcBef>
                <a:spcPts val="105"/>
              </a:spcBef>
              <a:buFont typeface="Wingdings"/>
              <a:buChar char=""/>
              <a:tabLst>
                <a:tab pos="697865" algn="l"/>
                <a:tab pos="698500" algn="l"/>
              </a:tabLst>
            </a:pPr>
            <a:r>
              <a:rPr lang="en-US" sz="2000" dirty="0">
                <a:solidFill>
                  <a:srgbClr val="00395A"/>
                </a:solidFill>
                <a:latin typeface="Calibri Light"/>
                <a:cs typeface="Calibri Light"/>
              </a:rPr>
              <a:t>Configure a maven-local repo</a:t>
            </a:r>
          </a:p>
          <a:p>
            <a:pPr marL="698500" indent="-685800">
              <a:spcBef>
                <a:spcPts val="105"/>
              </a:spcBef>
              <a:buFont typeface="Wingdings"/>
              <a:buChar char=""/>
            </a:pPr>
            <a:r>
              <a:rPr lang="en-US" sz="2000" dirty="0">
                <a:solidFill>
                  <a:srgbClr val="00395A"/>
                </a:solidFill>
                <a:latin typeface="Calibri Light"/>
                <a:cs typeface="Calibri Light"/>
              </a:rPr>
              <a:t>Include </a:t>
            </a:r>
            <a:r>
              <a:rPr lang="en-US" sz="2000" dirty="0" err="1">
                <a:solidFill>
                  <a:srgbClr val="00395A"/>
                </a:solidFill>
                <a:latin typeface="Calibri Light"/>
                <a:cs typeface="Calibri Light"/>
              </a:rPr>
              <a:t>crownpeak</a:t>
            </a:r>
            <a:r>
              <a:rPr lang="en-US" sz="2000" dirty="0">
                <a:solidFill>
                  <a:srgbClr val="00395A"/>
                </a:solidFill>
                <a:latin typeface="Calibri Light"/>
                <a:cs typeface="Calibri Light"/>
              </a:rPr>
              <a:t> plugin in the build</a:t>
            </a:r>
          </a:p>
          <a:p>
            <a:pPr marL="698500" indent="-685800">
              <a:spcBef>
                <a:spcPts val="105"/>
              </a:spcBef>
              <a:buFont typeface="Wingdings"/>
              <a:buChar char=""/>
            </a:pPr>
            <a:r>
              <a:rPr lang="en-US" sz="2000" dirty="0">
                <a:solidFill>
                  <a:srgbClr val="00395A"/>
                </a:solidFill>
                <a:latin typeface="Calibri Light"/>
                <a:cs typeface="Calibri Light"/>
              </a:rPr>
              <a:t>Create OSGi configuration</a:t>
            </a:r>
            <a:endParaRPr sz="2000" dirty="0">
              <a:solidFill>
                <a:srgbClr val="00395A"/>
              </a:solidFill>
              <a:latin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97622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511415" cy="205761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algn="l">
              <a:spcBef>
                <a:spcPts val="105"/>
              </a:spcBef>
            </a:pPr>
            <a:r>
              <a:rPr dirty="0">
                <a:solidFill>
                  <a:srgbClr val="B5207D"/>
                </a:solidFill>
              </a:rPr>
              <a:t>1.1</a:t>
            </a:r>
            <a:r>
              <a:rPr lang="en-US" dirty="0">
                <a:solidFill>
                  <a:srgbClr val="B5207D"/>
                </a:solidFill>
              </a:rPr>
              <a:t> Copy </a:t>
            </a:r>
            <a:r>
              <a:rPr lang="en-US" dirty="0" err="1">
                <a:solidFill>
                  <a:srgbClr val="B5207D"/>
                </a:solidFill>
              </a:rPr>
              <a:t>crownpeak</a:t>
            </a:r>
            <a:r>
              <a:rPr lang="en-US" dirty="0">
                <a:solidFill>
                  <a:srgbClr val="B5207D"/>
                </a:solidFill>
              </a:rPr>
              <a:t> plugin to codebase</a:t>
            </a:r>
            <a:endParaRPr lang="en-US" dirty="0">
              <a:solidFill>
                <a:srgbClr val="00395A"/>
              </a:solidFill>
            </a:endParaRPr>
          </a:p>
          <a:p>
            <a:pPr marL="12700" algn="l">
              <a:spcBef>
                <a:spcPts val="105"/>
              </a:spcBef>
            </a:pPr>
            <a:endParaRPr lang="en-US" dirty="0">
              <a:solidFill>
                <a:srgbClr val="B5207D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4371" y="1862706"/>
            <a:ext cx="10269104" cy="1204817"/>
          </a:xfrm>
          <a:prstGeom prst="rect">
            <a:avLst/>
          </a:prstGeom>
        </p:spPr>
        <p:txBody>
          <a:bodyPr vert="horz" wrap="square" lIns="0" tIns="139065" rIns="0" bIns="0" rtlCol="0" anchor="t">
            <a:spAutoFit/>
          </a:bodyPr>
          <a:lstStyle/>
          <a:p>
            <a:pPr marL="469900" indent="-457200">
              <a:spcBef>
                <a:spcPts val="109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lang="en-US" sz="2000" spc="-15" dirty="0">
                <a:solidFill>
                  <a:srgbClr val="00395A"/>
                </a:solidFill>
                <a:latin typeface="Calibri Light"/>
                <a:cs typeface="Calibri Light"/>
              </a:rPr>
              <a:t>Navigate to your codebase root and create a directory structure</a:t>
            </a:r>
            <a:br>
              <a:rPr lang="en-US" sz="2000" spc="-15" dirty="0">
                <a:solidFill>
                  <a:srgbClr val="00395A"/>
                </a:solidFill>
                <a:latin typeface="Calibri Light"/>
                <a:cs typeface="Calibri Light"/>
              </a:rPr>
            </a:br>
            <a:r>
              <a:rPr lang="en-US" sz="2000" spc="-15" dirty="0">
                <a:solidFill>
                  <a:srgbClr val="00395A"/>
                </a:solidFill>
                <a:latin typeface="Calibri Light"/>
                <a:cs typeface="Calibri Light"/>
              </a:rPr>
              <a:t>/packages/com/</a:t>
            </a:r>
            <a:r>
              <a:rPr lang="en-US" sz="2000" spc="-15" dirty="0" err="1">
                <a:solidFill>
                  <a:srgbClr val="00395A"/>
                </a:solidFill>
                <a:latin typeface="Calibri Light"/>
                <a:cs typeface="Calibri Light"/>
              </a:rPr>
              <a:t>crownpeakdqm</a:t>
            </a:r>
            <a:r>
              <a:rPr lang="en-US" sz="2000" spc="-15" dirty="0">
                <a:solidFill>
                  <a:srgbClr val="00395A"/>
                </a:solidFill>
                <a:latin typeface="Calibri Light"/>
                <a:cs typeface="Calibri Light"/>
              </a:rPr>
              <a:t>/</a:t>
            </a:r>
            <a:r>
              <a:rPr lang="en-US" sz="2000" spc="-15" dirty="0" err="1">
                <a:solidFill>
                  <a:srgbClr val="00395A"/>
                </a:solidFill>
                <a:latin typeface="Calibri Light"/>
                <a:cs typeface="Calibri Light"/>
              </a:rPr>
              <a:t>crownpeakdqm</a:t>
            </a:r>
            <a:r>
              <a:rPr lang="en-US" sz="2000" spc="-15" dirty="0">
                <a:solidFill>
                  <a:srgbClr val="00395A"/>
                </a:solidFill>
                <a:latin typeface="Calibri Light"/>
                <a:cs typeface="Calibri Light"/>
              </a:rPr>
              <a:t>-validation/4.1.0</a:t>
            </a:r>
            <a:endParaRPr lang="en-US" sz="2000" dirty="0">
              <a:latin typeface="Calibri Light"/>
              <a:cs typeface="Calibri Light"/>
            </a:endParaRPr>
          </a:p>
          <a:p>
            <a:pPr marL="469900" indent="-457200">
              <a:spcBef>
                <a:spcPts val="109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lang="en-US" sz="2000" spc="-15" dirty="0">
                <a:solidFill>
                  <a:srgbClr val="00395A"/>
                </a:solidFill>
                <a:latin typeface="Calibri Light"/>
                <a:cs typeface="Calibri Light"/>
              </a:rPr>
              <a:t>Place the </a:t>
            </a:r>
            <a:r>
              <a:rPr lang="en-US" sz="2000" spc="-15" dirty="0" err="1">
                <a:solidFill>
                  <a:srgbClr val="00395A"/>
                </a:solidFill>
                <a:latin typeface="Calibri Light"/>
                <a:cs typeface="Calibri Light"/>
              </a:rPr>
              <a:t>crownpeak</a:t>
            </a:r>
            <a:r>
              <a:rPr lang="en-US" sz="2000" spc="-15" dirty="0">
                <a:solidFill>
                  <a:srgbClr val="00395A"/>
                </a:solidFill>
                <a:latin typeface="Calibri Light"/>
                <a:cs typeface="Calibri Light"/>
              </a:rPr>
              <a:t> plugin files within the created directory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82168" y="5775188"/>
            <a:ext cx="300932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0" i="1" spc="-25" dirty="0">
                <a:solidFill>
                  <a:srgbClr val="00395A"/>
                </a:solidFill>
                <a:latin typeface="Calibri Light"/>
                <a:cs typeface="Calibri Light"/>
              </a:rPr>
              <a:t>*You </a:t>
            </a:r>
            <a:r>
              <a:rPr sz="1200" b="0" i="1" dirty="0">
                <a:solidFill>
                  <a:srgbClr val="00395A"/>
                </a:solidFill>
                <a:latin typeface="Calibri Light"/>
                <a:cs typeface="Calibri Light"/>
              </a:rPr>
              <a:t>should have </a:t>
            </a:r>
            <a:r>
              <a:rPr sz="1200" b="0" i="1" spc="-5" dirty="0">
                <a:solidFill>
                  <a:srgbClr val="00395A"/>
                </a:solidFill>
                <a:latin typeface="Calibri Light"/>
                <a:cs typeface="Calibri Light"/>
              </a:rPr>
              <a:t>received </a:t>
            </a:r>
            <a:r>
              <a:rPr sz="1200" b="0" i="1" dirty="0">
                <a:solidFill>
                  <a:srgbClr val="00395A"/>
                </a:solidFill>
                <a:latin typeface="Calibri Light"/>
                <a:cs typeface="Calibri Light"/>
              </a:rPr>
              <a:t>a link </a:t>
            </a:r>
            <a:r>
              <a:rPr sz="1200" b="0" i="1" spc="-10" dirty="0">
                <a:solidFill>
                  <a:srgbClr val="00395A"/>
                </a:solidFill>
                <a:latin typeface="Calibri Light"/>
                <a:cs typeface="Calibri Light"/>
              </a:rPr>
              <a:t>to </a:t>
            </a:r>
            <a:r>
              <a:rPr sz="1200" b="0" i="1" dirty="0">
                <a:solidFill>
                  <a:srgbClr val="00395A"/>
                </a:solidFill>
                <a:latin typeface="Calibri Light"/>
                <a:cs typeface="Calibri Light"/>
              </a:rPr>
              <a:t>download the </a:t>
            </a:r>
            <a:r>
              <a:rPr sz="1200" b="0" i="1" spc="-5" dirty="0">
                <a:solidFill>
                  <a:srgbClr val="00395A"/>
                </a:solidFill>
                <a:latin typeface="Calibri Light"/>
                <a:cs typeface="Calibri Light"/>
              </a:rPr>
              <a:t>latest .zip </a:t>
            </a:r>
            <a:r>
              <a:rPr sz="1200" b="0" i="1" spc="-10" dirty="0">
                <a:solidFill>
                  <a:srgbClr val="00395A"/>
                </a:solidFill>
                <a:latin typeface="Calibri Light"/>
                <a:cs typeface="Calibri Light"/>
              </a:rPr>
              <a:t>package </a:t>
            </a:r>
            <a:r>
              <a:rPr sz="1200" b="0" i="1" spc="-5" dirty="0">
                <a:solidFill>
                  <a:srgbClr val="00395A"/>
                </a:solidFill>
                <a:latin typeface="Calibri Light"/>
                <a:cs typeface="Calibri Light"/>
              </a:rPr>
              <a:t>from </a:t>
            </a:r>
            <a:r>
              <a:rPr sz="1200" b="0" i="1" dirty="0">
                <a:solidFill>
                  <a:srgbClr val="00395A"/>
                </a:solidFill>
                <a:latin typeface="Calibri Light"/>
                <a:cs typeface="Calibri Light"/>
              </a:rPr>
              <a:t>a  </a:t>
            </a:r>
            <a:r>
              <a:rPr sz="1200" b="0" i="1" spc="-5" dirty="0">
                <a:solidFill>
                  <a:srgbClr val="00395A"/>
                </a:solidFill>
                <a:latin typeface="Calibri Light"/>
                <a:cs typeface="Calibri Light"/>
              </a:rPr>
              <a:t>member </a:t>
            </a:r>
            <a:r>
              <a:rPr sz="1200" b="0" i="1" dirty="0">
                <a:solidFill>
                  <a:srgbClr val="00395A"/>
                </a:solidFill>
                <a:latin typeface="Calibri Light"/>
                <a:cs typeface="Calibri Light"/>
              </a:rPr>
              <a:t>of the </a:t>
            </a:r>
            <a:r>
              <a:rPr sz="1200" b="0" i="1" spc="-5" dirty="0">
                <a:solidFill>
                  <a:srgbClr val="00395A"/>
                </a:solidFill>
                <a:latin typeface="Calibri Light"/>
                <a:cs typeface="Calibri Light"/>
              </a:rPr>
              <a:t>Crownpeak </a:t>
            </a:r>
            <a:r>
              <a:rPr sz="1200" b="0" i="1" spc="-10" dirty="0">
                <a:solidFill>
                  <a:srgbClr val="00395A"/>
                </a:solidFill>
                <a:latin typeface="Calibri Light"/>
                <a:cs typeface="Calibri Light"/>
              </a:rPr>
              <a:t>team, </a:t>
            </a:r>
            <a:r>
              <a:rPr sz="1200" b="0" i="1" dirty="0">
                <a:solidFill>
                  <a:srgbClr val="00395A"/>
                </a:solidFill>
                <a:latin typeface="Calibri Light"/>
                <a:cs typeface="Calibri Light"/>
              </a:rPr>
              <a:t>along with a new </a:t>
            </a:r>
            <a:r>
              <a:rPr sz="1200" b="0" i="1" spc="-5" dirty="0">
                <a:solidFill>
                  <a:srgbClr val="00395A"/>
                </a:solidFill>
                <a:latin typeface="Calibri Light"/>
                <a:cs typeface="Calibri Light"/>
              </a:rPr>
              <a:t>API </a:t>
            </a:r>
            <a:r>
              <a:rPr sz="1200" b="0" i="1" spc="-20" dirty="0">
                <a:solidFill>
                  <a:srgbClr val="00395A"/>
                </a:solidFill>
                <a:latin typeface="Calibri Light"/>
                <a:cs typeface="Calibri Light"/>
              </a:rPr>
              <a:t>key </a:t>
            </a:r>
            <a:r>
              <a:rPr sz="1200" b="0" i="1" dirty="0">
                <a:solidFill>
                  <a:srgbClr val="00395A"/>
                </a:solidFill>
                <a:latin typeface="Calibri Light"/>
                <a:cs typeface="Calibri Light"/>
              </a:rPr>
              <a:t>and </a:t>
            </a:r>
            <a:r>
              <a:rPr sz="1200" b="0" i="1" spc="-10" dirty="0">
                <a:solidFill>
                  <a:srgbClr val="00395A"/>
                </a:solidFill>
                <a:latin typeface="Calibri Light"/>
                <a:cs typeface="Calibri Light"/>
              </a:rPr>
              <a:t>Website</a:t>
            </a:r>
            <a:r>
              <a:rPr sz="1200" b="0" i="1" spc="55" dirty="0">
                <a:solidFill>
                  <a:srgbClr val="00395A"/>
                </a:solidFill>
                <a:latin typeface="Calibri Light"/>
                <a:cs typeface="Calibri Light"/>
              </a:rPr>
              <a:t> </a:t>
            </a:r>
            <a:r>
              <a:rPr sz="1200" b="0" i="1" spc="-15" dirty="0">
                <a:solidFill>
                  <a:srgbClr val="00395A"/>
                </a:solidFill>
                <a:latin typeface="Calibri Light"/>
                <a:cs typeface="Calibri Light"/>
              </a:rPr>
              <a:t>ID.</a:t>
            </a:r>
            <a:endParaRPr sz="12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0" y="3214109"/>
            <a:ext cx="3913548" cy="3643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23CF47-E075-4E92-AD9F-22390B44E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850" y="3214109"/>
            <a:ext cx="3743847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5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515869" cy="690574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>
                <a:solidFill>
                  <a:srgbClr val="B5207D"/>
                </a:solidFill>
              </a:rPr>
              <a:t>1.2 </a:t>
            </a:r>
            <a:r>
              <a:rPr lang="en-US" dirty="0">
                <a:solidFill>
                  <a:srgbClr val="B5207D"/>
                </a:solidFill>
              </a:rPr>
              <a:t>Create a maven-local repo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377797"/>
            <a:ext cx="9868535" cy="1191993"/>
          </a:xfrm>
          <a:prstGeom prst="rect">
            <a:avLst/>
          </a:prstGeom>
        </p:spPr>
        <p:txBody>
          <a:bodyPr vert="horz" wrap="square" lIns="0" tIns="139065" rIns="0" bIns="0" rtlCol="0" anchor="t">
            <a:spAutoFit/>
          </a:bodyPr>
          <a:lstStyle/>
          <a:p>
            <a:pPr marL="469900" indent="-457200">
              <a:spcBef>
                <a:spcPts val="109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lang="en-US" sz="2000" spc="-5" dirty="0">
                <a:solidFill>
                  <a:srgbClr val="00395A"/>
                </a:solidFill>
                <a:latin typeface="Calibri Light"/>
                <a:cs typeface="Calibri Light"/>
              </a:rPr>
              <a:t>Edit the pom.xml file in your root directory</a:t>
            </a:r>
            <a:endParaRPr lang="en-US" sz="2000" spc="-5" dirty="0">
              <a:ea typeface="+mn-lt"/>
              <a:cs typeface="+mn-lt"/>
            </a:endParaRPr>
          </a:p>
          <a:p>
            <a:pPr marL="469900" marR="5080" indent="-457200">
              <a:spcBef>
                <a:spcPts val="994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lang="en-US" sz="2000" spc="-5" dirty="0">
                <a:solidFill>
                  <a:srgbClr val="00395A"/>
                </a:solidFill>
                <a:latin typeface="Calibri Light"/>
                <a:ea typeface="+mn-lt"/>
                <a:cs typeface="Calibri Light"/>
              </a:rPr>
              <a:t>Add a new local "file" repository by adding the following lines within the &lt;repositories&gt; section:</a:t>
            </a:r>
          </a:p>
        </p:txBody>
      </p:sp>
      <p:pic>
        <p:nvPicPr>
          <p:cNvPr id="12" name="Picture 12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FA4CDC3A-5EB7-60B0-ADE7-EFB243A80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69" y="4558351"/>
            <a:ext cx="9341427" cy="22959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8CAB36-248B-9EA0-8219-C4FB0A44FE24}"/>
              </a:ext>
            </a:extLst>
          </p:cNvPr>
          <p:cNvSpPr txBox="1"/>
          <p:nvPr/>
        </p:nvSpPr>
        <p:spPr>
          <a:xfrm>
            <a:off x="1347354" y="2828059"/>
            <a:ext cx="685626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&lt;repository&gt;</a:t>
            </a:r>
            <a:endParaRPr lang="en-US" sz="1400">
              <a:solidFill>
                <a:schemeClr val="tx2"/>
              </a:solidFill>
              <a:cs typeface="Calibri"/>
            </a:endParaRPr>
          </a:p>
          <a:p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    &lt;id&gt;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project.local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&lt;/id&gt;</a:t>
            </a:r>
            <a:endParaRPr lang="en-US" sz="1400">
              <a:solidFill>
                <a:schemeClr val="tx2"/>
              </a:solidFill>
              <a:cs typeface="Calibri"/>
            </a:endParaRPr>
          </a:p>
          <a:p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    &lt;name&gt;project&lt;/name&gt;</a:t>
            </a:r>
            <a:endParaRPr lang="en-US" sz="1400">
              <a:solidFill>
                <a:schemeClr val="tx2"/>
              </a:solidFill>
              <a:cs typeface="Calibri"/>
            </a:endParaRPr>
          </a:p>
          <a:p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    &lt;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url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&gt;file:${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maven.multiModuleProjectDirectory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}/packages&lt;/</a:t>
            </a:r>
            <a:r>
              <a:rPr lang="en-US" sz="1400" dirty="0" err="1">
                <a:solidFill>
                  <a:schemeClr val="tx2"/>
                </a:solidFill>
                <a:ea typeface="+mn-lt"/>
                <a:cs typeface="+mn-lt"/>
              </a:rPr>
              <a:t>url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&gt;</a:t>
            </a:r>
            <a:endParaRPr lang="en-US" sz="1400">
              <a:solidFill>
                <a:schemeClr val="tx2"/>
              </a:solidFill>
              <a:cs typeface="Calibri"/>
            </a:endParaRPr>
          </a:p>
          <a:p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&lt;/repository&gt;</a:t>
            </a:r>
            <a:endParaRPr lang="en-US" sz="1400" dirty="0">
              <a:solidFill>
                <a:schemeClr val="tx2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740428" cy="690574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>
                <a:solidFill>
                  <a:srgbClr val="B5207D"/>
                </a:solidFill>
              </a:rPr>
              <a:t>1.3 </a:t>
            </a:r>
            <a:r>
              <a:rPr lang="en-US" dirty="0">
                <a:solidFill>
                  <a:srgbClr val="B5207D"/>
                </a:solidFill>
              </a:rPr>
              <a:t>Include </a:t>
            </a:r>
            <a:r>
              <a:rPr lang="en-US" dirty="0" err="1">
                <a:solidFill>
                  <a:srgbClr val="B5207D"/>
                </a:solidFill>
              </a:rPr>
              <a:t>crownpeak</a:t>
            </a:r>
            <a:r>
              <a:rPr lang="en-US" dirty="0">
                <a:solidFill>
                  <a:srgbClr val="B5207D"/>
                </a:solidFill>
              </a:rPr>
              <a:t> plugin in build</a:t>
            </a:r>
            <a:endParaRPr lang="en-US" spc="-10" dirty="0">
              <a:solidFill>
                <a:srgbClr val="B5207D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579972"/>
            <a:ext cx="8958695" cy="3205365"/>
          </a:xfrm>
          <a:prstGeom prst="rect">
            <a:avLst/>
          </a:prstGeom>
        </p:spPr>
        <p:txBody>
          <a:bodyPr vert="horz" wrap="square" lIns="0" tIns="141605" rIns="0" bIns="0" rtlCol="0" anchor="t">
            <a:spAutoFit/>
          </a:bodyPr>
          <a:lstStyle/>
          <a:p>
            <a:pPr marL="469900" indent="-457200">
              <a:spcBef>
                <a:spcPts val="109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lang="en-US" spc="-5" dirty="0">
                <a:solidFill>
                  <a:srgbClr val="00395A"/>
                </a:solidFill>
                <a:latin typeface="Calibri Light"/>
                <a:cs typeface="Calibri Light"/>
              </a:rPr>
              <a:t>Edit the pom</a:t>
            </a:r>
            <a:r>
              <a:rPr lang="en-US" sz="1800" b="0" spc="-5" dirty="0">
                <a:solidFill>
                  <a:srgbClr val="00395A"/>
                </a:solidFill>
                <a:latin typeface="Calibri Light"/>
                <a:cs typeface="Calibri Light"/>
              </a:rPr>
              <a:t>.</a:t>
            </a:r>
            <a:r>
              <a:rPr lang="en-US" spc="-5" dirty="0">
                <a:solidFill>
                  <a:srgbClr val="00395A"/>
                </a:solidFill>
                <a:latin typeface="Calibri Light"/>
                <a:cs typeface="Calibri Light"/>
              </a:rPr>
              <a:t>xml file in the 'all' module</a:t>
            </a:r>
            <a:endParaRPr lang="en-US" spc="-5">
              <a:latin typeface="Calibri Light"/>
              <a:ea typeface="+mn-lt"/>
              <a:cs typeface="+mn-lt"/>
            </a:endParaRPr>
          </a:p>
          <a:p>
            <a:pPr marL="469900" indent="-457200">
              <a:spcBef>
                <a:spcPts val="109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lang="en-US" spc="-5" dirty="0">
                <a:solidFill>
                  <a:srgbClr val="00395A"/>
                </a:solidFill>
                <a:latin typeface="Calibri Light"/>
                <a:cs typeface="Calibri"/>
              </a:rPr>
              <a:t>Add the following dependency to the &lt;project&gt;&lt;dependencies&gt; section</a:t>
            </a:r>
          </a:p>
          <a:p>
            <a:pPr marL="469900" indent="-457200">
              <a:spcBef>
                <a:spcPts val="1095"/>
              </a:spcBef>
              <a:buAutoNum type="arabicPeriod"/>
              <a:tabLst>
                <a:tab pos="469900" algn="l"/>
                <a:tab pos="470534" algn="l"/>
              </a:tabLst>
            </a:pPr>
            <a:endParaRPr lang="en-US" spc="-5" dirty="0">
              <a:solidFill>
                <a:srgbClr val="00395A"/>
              </a:solidFill>
              <a:latin typeface="Calibri Light"/>
              <a:cs typeface="Calibri"/>
            </a:endParaRPr>
          </a:p>
          <a:p>
            <a:pPr marL="469900" indent="-457200">
              <a:spcBef>
                <a:spcPts val="1095"/>
              </a:spcBef>
              <a:buAutoNum type="arabicPeriod"/>
              <a:tabLst>
                <a:tab pos="469900" algn="l"/>
                <a:tab pos="470534" algn="l"/>
              </a:tabLst>
            </a:pPr>
            <a:endParaRPr lang="en-US" spc="-5" dirty="0">
              <a:solidFill>
                <a:srgbClr val="00395A"/>
              </a:solidFill>
              <a:latin typeface="Calibri Light"/>
              <a:cs typeface="Calibri"/>
            </a:endParaRPr>
          </a:p>
          <a:p>
            <a:pPr marL="469900" indent="-457200">
              <a:spcBef>
                <a:spcPts val="1095"/>
              </a:spcBef>
              <a:buAutoNum type="arabicPeriod"/>
              <a:tabLst>
                <a:tab pos="469900" algn="l"/>
                <a:tab pos="470534" algn="l"/>
              </a:tabLst>
            </a:pPr>
            <a:endParaRPr lang="en-US" spc="-5" dirty="0">
              <a:solidFill>
                <a:srgbClr val="00395A"/>
              </a:solidFill>
              <a:latin typeface="Calibri Light"/>
              <a:cs typeface="Calibri"/>
            </a:endParaRPr>
          </a:p>
          <a:p>
            <a:pPr marL="469900" indent="-457200">
              <a:spcBef>
                <a:spcPts val="1095"/>
              </a:spcBef>
              <a:buAutoNum type="arabicPeriod"/>
              <a:tabLst>
                <a:tab pos="469900" algn="l"/>
                <a:tab pos="470534" algn="l"/>
              </a:tabLst>
            </a:pPr>
            <a:endParaRPr lang="en-US" spc="-5" dirty="0">
              <a:solidFill>
                <a:srgbClr val="00395A"/>
              </a:solidFill>
              <a:latin typeface="Calibri Light"/>
              <a:cs typeface="Calibri"/>
            </a:endParaRPr>
          </a:p>
          <a:p>
            <a:pPr marL="469900" indent="-457200">
              <a:spcBef>
                <a:spcPts val="109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lang="en-US" spc="-5" dirty="0">
                <a:solidFill>
                  <a:srgbClr val="00395A"/>
                </a:solidFill>
                <a:latin typeface="Calibri Light"/>
                <a:cs typeface="Calibri"/>
              </a:rPr>
              <a:t>Add the following embedded to the </a:t>
            </a:r>
            <a:r>
              <a:rPr lang="en-US" spc="-5" dirty="0" err="1">
                <a:solidFill>
                  <a:srgbClr val="00395A"/>
                </a:solidFill>
                <a:latin typeface="Calibri Light"/>
                <a:cs typeface="Calibri"/>
              </a:rPr>
              <a:t>filevault</a:t>
            </a:r>
            <a:r>
              <a:rPr lang="en-US" spc="-5" dirty="0">
                <a:solidFill>
                  <a:srgbClr val="00395A"/>
                </a:solidFill>
                <a:latin typeface="Calibri Light"/>
                <a:cs typeface="Calibri"/>
              </a:rPr>
              <a:t>-package-maven-plugin's &lt;configuration&gt;&lt;</a:t>
            </a:r>
            <a:r>
              <a:rPr lang="en-US" spc="-5" dirty="0" err="1">
                <a:solidFill>
                  <a:srgbClr val="00395A"/>
                </a:solidFill>
                <a:latin typeface="Calibri Light"/>
                <a:cs typeface="Calibri"/>
              </a:rPr>
              <a:t>embeddeds</a:t>
            </a:r>
            <a:r>
              <a:rPr lang="en-US" spc="-5" dirty="0">
                <a:solidFill>
                  <a:srgbClr val="00395A"/>
                </a:solidFill>
                <a:latin typeface="Calibri Light"/>
                <a:cs typeface="Calibri"/>
              </a:rPr>
              <a:t>&gt; section</a:t>
            </a:r>
            <a:endParaRPr lang="en-US" spc="-5" dirty="0">
              <a:solidFill>
                <a:srgbClr val="00395A"/>
              </a:solidFill>
              <a:latin typeface="Calibri Light"/>
              <a:ea typeface="+mn-lt"/>
              <a:cs typeface="+mn-lt"/>
            </a:endParaRPr>
          </a:p>
        </p:txBody>
      </p:sp>
      <p:pic>
        <p:nvPicPr>
          <p:cNvPr id="9" name="Picture 9" descr="Text&#10;&#10;Description automatically generated">
            <a:extLst>
              <a:ext uri="{FF2B5EF4-FFF2-40B4-BE49-F238E27FC236}">
                <a16:creationId xmlns:a16="http://schemas.microsoft.com/office/drawing/2014/main" id="{B0F2CA4A-CCDF-2244-5229-FCAC43060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354" y="2812473"/>
            <a:ext cx="2743200" cy="1371600"/>
          </a:xfrm>
          <a:prstGeom prst="rect">
            <a:avLst/>
          </a:prstGeom>
        </p:spPr>
      </p:pic>
      <p:pic>
        <p:nvPicPr>
          <p:cNvPr id="11" name="Picture 11" descr="Text&#10;&#10;Description automatically generated">
            <a:extLst>
              <a:ext uri="{FF2B5EF4-FFF2-40B4-BE49-F238E27FC236}">
                <a16:creationId xmlns:a16="http://schemas.microsoft.com/office/drawing/2014/main" id="{6D9892FC-D948-40BF-A43F-BF7253EB6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650" y="4313290"/>
            <a:ext cx="2743200" cy="2405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3B1FE3-1FE0-75D2-0118-BC52483771AD}"/>
              </a:ext>
            </a:extLst>
          </p:cNvPr>
          <p:cNvSpPr txBox="1"/>
          <p:nvPr/>
        </p:nvSpPr>
        <p:spPr>
          <a:xfrm>
            <a:off x="1572490" y="2447058"/>
            <a:ext cx="542751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&lt;dependency&gt;</a:t>
            </a:r>
            <a:endParaRPr lang="en-US" sz="1400">
              <a:solidFill>
                <a:schemeClr val="tx2"/>
              </a:solidFill>
              <a:cs typeface="Calibri"/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    &lt;</a:t>
            </a:r>
            <a:r>
              <a:rPr lang="en-US" sz="1400" dirty="0" err="1">
                <a:solidFill>
                  <a:schemeClr val="tx2"/>
                </a:solidFill>
              </a:rPr>
              <a:t>groupId</a:t>
            </a:r>
            <a:r>
              <a:rPr lang="en-US" sz="1400" dirty="0">
                <a:solidFill>
                  <a:schemeClr val="tx2"/>
                </a:solidFill>
              </a:rPr>
              <a:t>&gt;</a:t>
            </a:r>
            <a:r>
              <a:rPr lang="en-US" sz="1400" dirty="0" err="1">
                <a:solidFill>
                  <a:schemeClr val="tx2"/>
                </a:solidFill>
              </a:rPr>
              <a:t>com.crownpeakdqm</a:t>
            </a:r>
            <a:r>
              <a:rPr lang="en-US" sz="1400" dirty="0">
                <a:solidFill>
                  <a:schemeClr val="tx2"/>
                </a:solidFill>
              </a:rPr>
              <a:t>&lt;/</a:t>
            </a:r>
            <a:r>
              <a:rPr lang="en-US" sz="1400" dirty="0" err="1">
                <a:solidFill>
                  <a:schemeClr val="tx2"/>
                </a:solidFill>
              </a:rPr>
              <a:t>groupId</a:t>
            </a:r>
            <a:r>
              <a:rPr lang="en-US" sz="1400" dirty="0">
                <a:solidFill>
                  <a:schemeClr val="tx2"/>
                </a:solidFill>
              </a:rPr>
              <a:t>&gt;</a:t>
            </a:r>
            <a:endParaRPr lang="en-US" sz="1400">
              <a:solidFill>
                <a:schemeClr val="tx2"/>
              </a:solidFill>
              <a:cs typeface="Calibri"/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    &lt;</a:t>
            </a:r>
            <a:r>
              <a:rPr lang="en-US" sz="1400" dirty="0" err="1">
                <a:solidFill>
                  <a:schemeClr val="tx2"/>
                </a:solidFill>
              </a:rPr>
              <a:t>artifactId</a:t>
            </a:r>
            <a:r>
              <a:rPr lang="en-US" sz="1400" dirty="0">
                <a:solidFill>
                  <a:schemeClr val="tx2"/>
                </a:solidFill>
              </a:rPr>
              <a:t>&gt;</a:t>
            </a:r>
            <a:r>
              <a:rPr lang="en-US" sz="1400" dirty="0" err="1">
                <a:solidFill>
                  <a:schemeClr val="tx2"/>
                </a:solidFill>
              </a:rPr>
              <a:t>crownpeakdqm</a:t>
            </a:r>
            <a:r>
              <a:rPr lang="en-US" sz="1400" dirty="0">
                <a:solidFill>
                  <a:schemeClr val="tx2"/>
                </a:solidFill>
              </a:rPr>
              <a:t>-validation&lt;/</a:t>
            </a:r>
            <a:r>
              <a:rPr lang="en-US" sz="1400" dirty="0" err="1">
                <a:solidFill>
                  <a:schemeClr val="tx2"/>
                </a:solidFill>
              </a:rPr>
              <a:t>artifactId</a:t>
            </a:r>
            <a:r>
              <a:rPr lang="en-US" sz="1400" dirty="0">
                <a:solidFill>
                  <a:schemeClr val="tx2"/>
                </a:solidFill>
              </a:rPr>
              <a:t>&gt;</a:t>
            </a:r>
            <a:endParaRPr lang="en-US" sz="1400">
              <a:solidFill>
                <a:schemeClr val="tx2"/>
              </a:solidFill>
              <a:cs typeface="Calibri"/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    &lt;version&gt;4.1.0&lt;/version&gt;</a:t>
            </a:r>
            <a:endParaRPr lang="en-US" sz="1400">
              <a:solidFill>
                <a:schemeClr val="tx2"/>
              </a:solidFill>
              <a:cs typeface="Calibri"/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    &lt;type&gt;zip&lt;/type&gt;</a:t>
            </a:r>
            <a:endParaRPr lang="en-US" sz="1400">
              <a:solidFill>
                <a:schemeClr val="tx2"/>
              </a:solidFill>
              <a:cs typeface="Calibri"/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&lt;/dependency&gt;</a:t>
            </a:r>
            <a:endParaRPr lang="en-US" sz="1400">
              <a:solidFill>
                <a:schemeClr val="tx2"/>
              </a:solidFill>
              <a:cs typeface="Calibri"/>
            </a:endParaRP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F8093BF9-A7B5-9B7B-50B7-28569AA65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355" y="1580778"/>
            <a:ext cx="2743200" cy="10987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13ABFE-496B-44FB-EF51-61870239A20F}"/>
              </a:ext>
            </a:extLst>
          </p:cNvPr>
          <p:cNvSpPr txBox="1"/>
          <p:nvPr/>
        </p:nvSpPr>
        <p:spPr>
          <a:xfrm>
            <a:off x="1537855" y="4854286"/>
            <a:ext cx="5462154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&lt;embedded&gt;</a:t>
            </a:r>
            <a:endParaRPr lang="en-US" sz="1400">
              <a:solidFill>
                <a:schemeClr val="tx2"/>
              </a:solidFill>
              <a:cs typeface="Calibri"/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    &lt;</a:t>
            </a:r>
            <a:r>
              <a:rPr lang="en-US" sz="1400" dirty="0" err="1">
                <a:solidFill>
                  <a:schemeClr val="tx2"/>
                </a:solidFill>
              </a:rPr>
              <a:t>groupId</a:t>
            </a:r>
            <a:r>
              <a:rPr lang="en-US" sz="1400" dirty="0">
                <a:solidFill>
                  <a:schemeClr val="tx2"/>
                </a:solidFill>
              </a:rPr>
              <a:t>&gt;</a:t>
            </a:r>
            <a:r>
              <a:rPr lang="en-US" sz="1400" dirty="0" err="1">
                <a:solidFill>
                  <a:schemeClr val="tx2"/>
                </a:solidFill>
              </a:rPr>
              <a:t>com.crownpeakdqm</a:t>
            </a:r>
            <a:r>
              <a:rPr lang="en-US" sz="1400" dirty="0">
                <a:solidFill>
                  <a:schemeClr val="tx2"/>
                </a:solidFill>
              </a:rPr>
              <a:t>&lt;/</a:t>
            </a:r>
            <a:r>
              <a:rPr lang="en-US" sz="1400" dirty="0" err="1">
                <a:solidFill>
                  <a:schemeClr val="tx2"/>
                </a:solidFill>
              </a:rPr>
              <a:t>groupId</a:t>
            </a:r>
            <a:r>
              <a:rPr lang="en-US" sz="1400" dirty="0">
                <a:solidFill>
                  <a:schemeClr val="tx2"/>
                </a:solidFill>
              </a:rPr>
              <a:t>&gt;</a:t>
            </a:r>
            <a:endParaRPr lang="en-US" sz="1400">
              <a:solidFill>
                <a:schemeClr val="tx2"/>
              </a:solidFill>
              <a:cs typeface="Calibri"/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    &lt;</a:t>
            </a:r>
            <a:r>
              <a:rPr lang="en-US" sz="1400" dirty="0" err="1">
                <a:solidFill>
                  <a:schemeClr val="tx2"/>
                </a:solidFill>
              </a:rPr>
              <a:t>artifactId</a:t>
            </a:r>
            <a:r>
              <a:rPr lang="en-US" sz="1400" dirty="0">
                <a:solidFill>
                  <a:schemeClr val="tx2"/>
                </a:solidFill>
              </a:rPr>
              <a:t>&gt;</a:t>
            </a:r>
            <a:r>
              <a:rPr lang="en-US" sz="1400" dirty="0" err="1">
                <a:solidFill>
                  <a:schemeClr val="tx2"/>
                </a:solidFill>
              </a:rPr>
              <a:t>crownpeakdqm</a:t>
            </a:r>
            <a:r>
              <a:rPr lang="en-US" sz="1400" dirty="0">
                <a:solidFill>
                  <a:schemeClr val="tx2"/>
                </a:solidFill>
              </a:rPr>
              <a:t>-validation&lt;/</a:t>
            </a:r>
            <a:r>
              <a:rPr lang="en-US" sz="1400" dirty="0" err="1">
                <a:solidFill>
                  <a:schemeClr val="tx2"/>
                </a:solidFill>
              </a:rPr>
              <a:t>artifactId</a:t>
            </a:r>
            <a:r>
              <a:rPr lang="en-US" sz="1400" dirty="0">
                <a:solidFill>
                  <a:schemeClr val="tx2"/>
                </a:solidFill>
              </a:rPr>
              <a:t>&gt;</a:t>
            </a:r>
            <a:endParaRPr lang="en-US" sz="1400">
              <a:solidFill>
                <a:schemeClr val="tx2"/>
              </a:solidFill>
              <a:cs typeface="Calibri"/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    &lt;type&gt;zip&lt;/type&gt;</a:t>
            </a:r>
            <a:endParaRPr lang="en-US" sz="1400">
              <a:solidFill>
                <a:schemeClr val="tx2"/>
              </a:solidFill>
              <a:cs typeface="Calibri"/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    &lt;target&gt;/apps/wknd-vendor-packages/application/install&lt;/target&gt;</a:t>
            </a:r>
            <a:endParaRPr lang="en-US" sz="1400">
              <a:solidFill>
                <a:schemeClr val="tx2"/>
              </a:solidFill>
              <a:cs typeface="Calibri"/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&lt;/embedded&gt;</a:t>
            </a:r>
            <a:endParaRPr lang="en-US" sz="1400">
              <a:solidFill>
                <a:schemeClr val="tx2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688224" cy="690574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>
                <a:solidFill>
                  <a:srgbClr val="B5207D"/>
                </a:solidFill>
              </a:rPr>
              <a:t>1.4 </a:t>
            </a:r>
            <a:r>
              <a:rPr lang="en-US" spc="-10" dirty="0">
                <a:solidFill>
                  <a:srgbClr val="B5207D"/>
                </a:solidFill>
              </a:rPr>
              <a:t>Create OSGi configuration</a:t>
            </a:r>
            <a:endParaRPr lang="en-US" spc="-5" dirty="0">
              <a:solidFill>
                <a:srgbClr val="B5207D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556130"/>
            <a:ext cx="9163685" cy="14234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tabLst>
                <a:tab pos="469900" algn="l"/>
              </a:tabLst>
            </a:pPr>
            <a:r>
              <a:rPr lang="en-US" spc="-5" dirty="0">
                <a:solidFill>
                  <a:srgbClr val="00395A"/>
                </a:solidFill>
                <a:latin typeface="Calibri Light"/>
                <a:cs typeface="Calibri Light"/>
              </a:rPr>
              <a:t>Create an author only config for </a:t>
            </a:r>
            <a:r>
              <a:rPr lang="en-US" spc="-5" dirty="0" err="1">
                <a:solidFill>
                  <a:srgbClr val="00395A"/>
                </a:solidFill>
                <a:latin typeface="Calibri Light"/>
                <a:cs typeface="Calibri Light"/>
              </a:rPr>
              <a:t>CrownpeakDQM</a:t>
            </a:r>
            <a:r>
              <a:rPr lang="en-US" spc="-5" dirty="0">
                <a:solidFill>
                  <a:srgbClr val="00395A"/>
                </a:solidFill>
                <a:latin typeface="Calibri Light"/>
                <a:cs typeface="Calibri Light"/>
              </a:rPr>
              <a:t> and provide it with </a:t>
            </a:r>
            <a:r>
              <a:rPr lang="en-US" spc="-5" dirty="0" err="1">
                <a:solidFill>
                  <a:srgbClr val="00395A"/>
                </a:solidFill>
                <a:latin typeface="Calibri Light"/>
                <a:cs typeface="Calibri Light"/>
              </a:rPr>
              <a:t>apiKey</a:t>
            </a:r>
            <a:r>
              <a:rPr lang="en-US" spc="-5" dirty="0">
                <a:solidFill>
                  <a:srgbClr val="00395A"/>
                </a:solidFill>
                <a:latin typeface="Calibri Light"/>
                <a:cs typeface="Calibri Light"/>
              </a:rPr>
              <a:t> and </a:t>
            </a:r>
            <a:r>
              <a:rPr lang="en-US" spc="-5" dirty="0" err="1">
                <a:solidFill>
                  <a:srgbClr val="00395A"/>
                </a:solidFill>
                <a:latin typeface="Calibri Light"/>
                <a:cs typeface="Calibri Light"/>
              </a:rPr>
              <a:t>websiteID</a:t>
            </a:r>
            <a:endParaRPr lang="en-US" spc="-5" dirty="0">
              <a:solidFill>
                <a:srgbClr val="00395A"/>
              </a:solidFill>
              <a:latin typeface="Calibri Light"/>
              <a:cs typeface="Calibri Light"/>
            </a:endParaRPr>
          </a:p>
          <a:p>
            <a:pPr marL="355600" indent="-342900">
              <a:spcBef>
                <a:spcPts val="100"/>
              </a:spcBef>
              <a:buAutoNum type="arabicPeriod"/>
              <a:tabLst>
                <a:tab pos="469900" algn="l"/>
              </a:tabLst>
            </a:pPr>
            <a:r>
              <a:rPr lang="en-US" spc="-5" dirty="0">
                <a:solidFill>
                  <a:srgbClr val="00395A"/>
                </a:solidFill>
                <a:latin typeface="Calibri Light"/>
                <a:cs typeface="Calibri Light"/>
              </a:rPr>
              <a:t>Create config file within your `</a:t>
            </a:r>
            <a:r>
              <a:rPr lang="en-US" spc="-5" dirty="0" err="1">
                <a:solidFill>
                  <a:srgbClr val="00395A"/>
                </a:solidFill>
                <a:latin typeface="Calibri Light"/>
                <a:cs typeface="Calibri Light"/>
              </a:rPr>
              <a:t>ui.config</a:t>
            </a:r>
            <a:r>
              <a:rPr lang="en-US" spc="-5" dirty="0">
                <a:solidFill>
                  <a:srgbClr val="00395A"/>
                </a:solidFill>
                <a:latin typeface="Calibri Light"/>
                <a:cs typeface="Calibri Light"/>
              </a:rPr>
              <a:t>` module, place it under </a:t>
            </a:r>
            <a:r>
              <a:rPr lang="en-US" spc="-5" dirty="0" err="1">
                <a:solidFill>
                  <a:srgbClr val="00395A"/>
                </a:solidFill>
                <a:latin typeface="Calibri Light"/>
                <a:cs typeface="Calibri Light"/>
              </a:rPr>
              <a:t>osgiconfig</a:t>
            </a:r>
            <a:r>
              <a:rPr lang="en-US" spc="-5" dirty="0">
                <a:solidFill>
                  <a:srgbClr val="00395A"/>
                </a:solidFill>
                <a:latin typeface="Calibri Light"/>
                <a:cs typeface="Calibri Light"/>
              </a:rPr>
              <a:t>/</a:t>
            </a:r>
            <a:r>
              <a:rPr lang="en-US" spc="-5" dirty="0" err="1">
                <a:solidFill>
                  <a:srgbClr val="00395A"/>
                </a:solidFill>
                <a:latin typeface="Calibri Light"/>
                <a:cs typeface="Calibri Light"/>
              </a:rPr>
              <a:t>config.author</a:t>
            </a:r>
            <a:r>
              <a:rPr lang="en-US" spc="-5" dirty="0">
                <a:solidFill>
                  <a:srgbClr val="00395A"/>
                </a:solidFill>
                <a:latin typeface="Calibri Light"/>
                <a:cs typeface="Calibri Light"/>
              </a:rPr>
              <a:t> and name it:</a:t>
            </a:r>
            <a:r>
              <a:rPr lang="en-US" spc="-5" dirty="0">
                <a:solidFill>
                  <a:schemeClr val="tx2"/>
                </a:solidFill>
                <a:latin typeface="Calibri Light"/>
                <a:cs typeface="Calibri Light"/>
              </a:rPr>
              <a:t> </a:t>
            </a:r>
            <a:r>
              <a:rPr lang="en-US" spc="-5" dirty="0">
                <a:solidFill>
                  <a:schemeClr val="tx2"/>
                </a:solidFill>
                <a:ea typeface="+mn-lt"/>
                <a:cs typeface="+mn-lt"/>
              </a:rPr>
              <a:t>com.crownpeakdqm.aem.service.CrownpeakDQMValidationServiceImpl.cfg.json </a:t>
            </a:r>
          </a:p>
          <a:p>
            <a:pPr marL="355600" indent="-342900">
              <a:spcBef>
                <a:spcPts val="100"/>
              </a:spcBef>
              <a:buAutoNum type="arabicPeriod"/>
              <a:tabLst>
                <a:tab pos="469900" algn="l"/>
              </a:tabLst>
            </a:pPr>
            <a:r>
              <a:rPr lang="en-US" spc="-5" dirty="0">
                <a:solidFill>
                  <a:srgbClr val="00395A"/>
                </a:solidFill>
                <a:latin typeface="Calibri Light"/>
                <a:cs typeface="Calibri Light"/>
              </a:rPr>
              <a:t>Paste the content snippet from below within the created file and replace the </a:t>
            </a:r>
            <a:r>
              <a:rPr lang="en-US" spc="-5" dirty="0" err="1">
                <a:solidFill>
                  <a:srgbClr val="00395A"/>
                </a:solidFill>
                <a:latin typeface="Calibri Light"/>
                <a:cs typeface="Calibri Light"/>
              </a:rPr>
              <a:t>apiKey</a:t>
            </a:r>
            <a:r>
              <a:rPr lang="en-US" spc="-5" dirty="0">
                <a:solidFill>
                  <a:srgbClr val="00395A"/>
                </a:solidFill>
                <a:latin typeface="Calibri Light"/>
                <a:cs typeface="Calibri Light"/>
              </a:rPr>
              <a:t> and </a:t>
            </a:r>
            <a:r>
              <a:rPr lang="en-US" spc="-5" dirty="0" err="1">
                <a:solidFill>
                  <a:srgbClr val="00395A"/>
                </a:solidFill>
                <a:latin typeface="Calibri Light"/>
                <a:cs typeface="Calibri Light"/>
              </a:rPr>
              <a:t>websiteId</a:t>
            </a:r>
            <a:r>
              <a:rPr lang="en-US" spc="-5" dirty="0">
                <a:solidFill>
                  <a:srgbClr val="00395A"/>
                </a:solidFill>
                <a:latin typeface="Calibri Light"/>
                <a:cs typeface="Calibri Light"/>
              </a:rPr>
              <a:t> values with ones provided by Crownpeak team</a:t>
            </a:r>
          </a:p>
        </p:txBody>
      </p:sp>
      <p:sp>
        <p:nvSpPr>
          <p:cNvPr id="9" name="object 9"/>
          <p:cNvSpPr/>
          <p:nvPr/>
        </p:nvSpPr>
        <p:spPr>
          <a:xfrm>
            <a:off x="9797033" y="6278117"/>
            <a:ext cx="411480" cy="256540"/>
          </a:xfrm>
          <a:custGeom>
            <a:avLst/>
            <a:gdLst/>
            <a:ahLst/>
            <a:cxnLst/>
            <a:rect l="l" t="t" r="r" b="b"/>
            <a:pathLst>
              <a:path w="411479" h="256540">
                <a:moveTo>
                  <a:pt x="0" y="42671"/>
                </a:moveTo>
                <a:lnTo>
                  <a:pt x="3345" y="26060"/>
                </a:lnTo>
                <a:lnTo>
                  <a:pt x="12477" y="12496"/>
                </a:lnTo>
                <a:lnTo>
                  <a:pt x="26038" y="3352"/>
                </a:lnTo>
                <a:lnTo>
                  <a:pt x="42672" y="0"/>
                </a:lnTo>
                <a:lnTo>
                  <a:pt x="368808" y="0"/>
                </a:lnTo>
                <a:lnTo>
                  <a:pt x="385441" y="3352"/>
                </a:lnTo>
                <a:lnTo>
                  <a:pt x="399002" y="12496"/>
                </a:lnTo>
                <a:lnTo>
                  <a:pt x="408134" y="26060"/>
                </a:lnTo>
                <a:lnTo>
                  <a:pt x="411480" y="42671"/>
                </a:lnTo>
                <a:lnTo>
                  <a:pt x="411480" y="213359"/>
                </a:lnTo>
                <a:lnTo>
                  <a:pt x="408134" y="229971"/>
                </a:lnTo>
                <a:lnTo>
                  <a:pt x="399002" y="243535"/>
                </a:lnTo>
                <a:lnTo>
                  <a:pt x="385441" y="252679"/>
                </a:lnTo>
                <a:lnTo>
                  <a:pt x="368808" y="256031"/>
                </a:lnTo>
                <a:lnTo>
                  <a:pt x="42672" y="256031"/>
                </a:lnTo>
                <a:lnTo>
                  <a:pt x="26038" y="252679"/>
                </a:lnTo>
                <a:lnTo>
                  <a:pt x="12477" y="243535"/>
                </a:lnTo>
                <a:lnTo>
                  <a:pt x="3345" y="229971"/>
                </a:lnTo>
                <a:lnTo>
                  <a:pt x="0" y="213359"/>
                </a:lnTo>
                <a:lnTo>
                  <a:pt x="0" y="42671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316E622-7C2F-A1F6-71FE-FCAB1615B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764" y="3064019"/>
            <a:ext cx="7661563" cy="34748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6A4659-4ED6-8BCE-BCDC-612D03C51C8B}"/>
              </a:ext>
            </a:extLst>
          </p:cNvPr>
          <p:cNvSpPr txBox="1"/>
          <p:nvPr/>
        </p:nvSpPr>
        <p:spPr>
          <a:xfrm>
            <a:off x="507423" y="3105150"/>
            <a:ext cx="375631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{</a:t>
            </a:r>
            <a:endParaRPr lang="en-US" sz="1400">
              <a:solidFill>
                <a:schemeClr val="tx2"/>
              </a:solidFill>
              <a:cs typeface="Calibri"/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  "</a:t>
            </a:r>
            <a:r>
              <a:rPr lang="en-US" sz="1400" dirty="0" err="1">
                <a:solidFill>
                  <a:schemeClr val="tx2"/>
                </a:solidFill>
              </a:rPr>
              <a:t>apiKey</a:t>
            </a:r>
            <a:r>
              <a:rPr lang="en-US" sz="1400" dirty="0">
                <a:solidFill>
                  <a:schemeClr val="tx2"/>
                </a:solidFill>
              </a:rPr>
              <a:t>": "* * API KEY GOES HERE * *",</a:t>
            </a:r>
            <a:endParaRPr lang="en-US" sz="1400">
              <a:solidFill>
                <a:schemeClr val="tx2"/>
              </a:solidFill>
              <a:cs typeface="Calibri"/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  "</a:t>
            </a:r>
            <a:r>
              <a:rPr lang="en-US" sz="1400" err="1">
                <a:solidFill>
                  <a:schemeClr val="tx2"/>
                </a:solidFill>
              </a:rPr>
              <a:t>websiteId</a:t>
            </a:r>
            <a:r>
              <a:rPr lang="en-US" sz="1400" dirty="0">
                <a:solidFill>
                  <a:schemeClr val="tx2"/>
                </a:solidFill>
              </a:rPr>
              <a:t>": "* * WEBSITE ID GOES HERE * *"</a:t>
            </a:r>
            <a:endParaRPr lang="en-US" sz="1400">
              <a:solidFill>
                <a:schemeClr val="tx2"/>
              </a:solidFill>
              <a:cs typeface="Calibri"/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}</a:t>
            </a:r>
            <a:endParaRPr lang="en-US" sz="1400" dirty="0">
              <a:solidFill>
                <a:schemeClr val="tx2"/>
              </a:solidFill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5A063C5CFA7D4EA90B663479B7C822" ma:contentTypeVersion="13" ma:contentTypeDescription="Utwórz nowy dokument." ma:contentTypeScope="" ma:versionID="59a374c2d7fa9836f55a5bdc6375e184">
  <xsd:schema xmlns:xsd="http://www.w3.org/2001/XMLSchema" xmlns:xs="http://www.w3.org/2001/XMLSchema" xmlns:p="http://schemas.microsoft.com/office/2006/metadata/properties" xmlns:ns2="5c6d0fb7-b7a4-45c2-a951-cdf4ac699e91" xmlns:ns3="f76cfa90-a32a-40ee-b8aa-5f6ca7bcb33c" targetNamespace="http://schemas.microsoft.com/office/2006/metadata/properties" ma:root="true" ma:fieldsID="f5dd11d34c1b90370f52cbff486a6456" ns2:_="" ns3:_="">
    <xsd:import namespace="5c6d0fb7-b7a4-45c2-a951-cdf4ac699e91"/>
    <xsd:import namespace="f76cfa90-a32a-40ee-b8aa-5f6ca7bcb3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6d0fb7-b7a4-45c2-a951-cdf4ac699e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cfa90-a32a-40ee-b8aa-5f6ca7bcb3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AE1246-23EA-49F2-AE41-52AB797AE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6d0fb7-b7a4-45c2-a951-cdf4ac699e91"/>
    <ds:schemaRef ds:uri="f76cfa90-a32a-40ee-b8aa-5f6ca7bcb3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3292C0-B54B-4935-ADFB-FC2F5F5E981E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c25aa15b-d8cc-4fb2-805f-226917af7a6c"/>
    <ds:schemaRef ds:uri="http://purl.org/dc/dcmitype/"/>
    <ds:schemaRef ds:uri="http://schemas.openxmlformats.org/package/2006/metadata/core-properties"/>
    <ds:schemaRef ds:uri="d11fd009-28fb-4b30-bf40-80802d18017a"/>
  </ds:schemaRefs>
</ds:datastoreItem>
</file>

<file path=customXml/itemProps3.xml><?xml version="1.0" encoding="utf-8"?>
<ds:datastoreItem xmlns:ds="http://schemas.openxmlformats.org/officeDocument/2006/customXml" ds:itemID="{11F8CB8A-A241-48C8-879F-062F87C1AF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765</Words>
  <Application>Microsoft Macintosh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Crownpeak DQM Plug-in Installation Guide: AEMaacs</vt:lpstr>
      <vt:lpstr>Requirements</vt:lpstr>
      <vt:lpstr>1 Install the New Plug-in</vt:lpstr>
      <vt:lpstr>Installation overview</vt:lpstr>
      <vt:lpstr>PowerPoint Presentation</vt:lpstr>
      <vt:lpstr>1.1 Copy crownpeak plugin to codebase </vt:lpstr>
      <vt:lpstr>1.2 Create a maven-local repo</vt:lpstr>
      <vt:lpstr>1.3 Include crownpeak plugin in build</vt:lpstr>
      <vt:lpstr>1.4 Create OSGi configuration</vt:lpstr>
      <vt:lpstr>2 Using the DQM Plug-in</vt:lpstr>
      <vt:lpstr>2.1 Enable the Plug-in</vt:lpstr>
      <vt:lpstr>2.2 Run DQM Validation</vt:lpstr>
      <vt:lpstr>2.3 Issue Highlighting</vt:lpstr>
      <vt:lpstr>Thank You If you experience any problems, or have any questions  regarding the DQM Plug-in please contact Crownpeak Support  using the details below.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AEM Connector Upgrade Instructions</dc:title>
  <dc:creator>Kevin Lewis</dc:creator>
  <cp:lastModifiedBy>Karl Burrowes</cp:lastModifiedBy>
  <cp:revision>364</cp:revision>
  <dcterms:created xsi:type="dcterms:W3CDTF">2020-01-13T11:03:37Z</dcterms:created>
  <dcterms:modified xsi:type="dcterms:W3CDTF">2022-08-19T11:01:07Z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2020-01-13T00:00:00Z</vt:filetime>
  </property>
  <property fmtid="{D5CDD505-2E9C-101B-9397-08002B2CF9AE}" pid="5" name="ContentTypeId">
    <vt:lpwstr>0x010100915A063C5CFA7D4EA90B663479B7C822</vt:lpwstr>
  </property>
</Properties>
</file>